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94" r:id="rId3"/>
    <p:sldId id="269" r:id="rId4"/>
    <p:sldId id="300" r:id="rId5"/>
    <p:sldId id="301" r:id="rId6"/>
    <p:sldId id="312" r:id="rId7"/>
    <p:sldId id="306" r:id="rId8"/>
    <p:sldId id="307" r:id="rId9"/>
    <p:sldId id="282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10" r:id="rId19"/>
    <p:sldId id="313" r:id="rId20"/>
    <p:sldId id="314" r:id="rId21"/>
    <p:sldId id="336" r:id="rId22"/>
    <p:sldId id="333" r:id="rId23"/>
    <p:sldId id="332" r:id="rId24"/>
    <p:sldId id="334" r:id="rId25"/>
    <p:sldId id="335" r:id="rId26"/>
    <p:sldId id="328" r:id="rId27"/>
    <p:sldId id="329" r:id="rId28"/>
    <p:sldId id="330" r:id="rId29"/>
    <p:sldId id="331" r:id="rId30"/>
    <p:sldId id="295" r:id="rId31"/>
    <p:sldId id="277" r:id="rId32"/>
    <p:sldId id="308" r:id="rId33"/>
    <p:sldId id="302" r:id="rId34"/>
    <p:sldId id="303" r:id="rId35"/>
    <p:sldId id="305" r:id="rId36"/>
    <p:sldId id="271" r:id="rId37"/>
    <p:sldId id="311" r:id="rId38"/>
    <p:sldId id="309" r:id="rId39"/>
    <p:sldId id="285" r:id="rId40"/>
    <p:sldId id="287" r:id="rId41"/>
    <p:sldId id="268" r:id="rId42"/>
    <p:sldId id="284" r:id="rId43"/>
    <p:sldId id="289" r:id="rId44"/>
    <p:sldId id="296" r:id="rId45"/>
    <p:sldId id="291" r:id="rId46"/>
    <p:sldId id="292" r:id="rId47"/>
    <p:sldId id="261" r:id="rId48"/>
    <p:sldId id="280" r:id="rId49"/>
    <p:sldId id="297" r:id="rId50"/>
    <p:sldId id="288" r:id="rId51"/>
    <p:sldId id="298" r:id="rId52"/>
    <p:sldId id="293" r:id="rId53"/>
    <p:sldId id="299" r:id="rId54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Montserrat light" panose="00000400000000000000" pitchFamily="2" charset="0"/>
      <p:regular r:id="rId61"/>
      <p:italic r:id="rId62"/>
    </p:embeddedFont>
    <p:embeddedFont>
      <p:font typeface="Montserrat light" panose="00000400000000000000" pitchFamily="2" charset="0"/>
      <p:regular r:id="rId61"/>
      <p:italic r:id="rId62"/>
    </p:embeddedFont>
    <p:embeddedFont>
      <p:font typeface="Montserrat Medium" panose="00000600000000000000" pitchFamily="2" charset="0"/>
      <p:regular r:id="rId63"/>
      <p:italic r:id="rId64"/>
    </p:embeddedFont>
    <p:embeddedFont>
      <p:font typeface="Montserrat SemiBold" panose="00000700000000000000" pitchFamily="2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DC5"/>
    <a:srgbClr val="7F7F7F"/>
    <a:srgbClr val="F7F7F7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208"/>
  </p:normalViewPr>
  <p:slideViewPr>
    <p:cSldViewPr snapToGrid="0" snapToObjects="1" showGuides="1">
      <p:cViewPr varScale="1">
        <p:scale>
          <a:sx n="79" d="100"/>
          <a:sy n="79" d="100"/>
        </p:scale>
        <p:origin x="1598" y="77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76443569553806"/>
          <c:y val="0.22603567913385825"/>
          <c:w val="0.91436089238845142"/>
          <c:h val="0.704922490157480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Minimum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75187</c:v>
                </c:pt>
                <c:pt idx="1">
                  <c:v>1470</c:v>
                </c:pt>
                <c:pt idx="2" formatCode="#,##0">
                  <c:v>70600</c:v>
                </c:pt>
                <c:pt idx="3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A-45E1-9D94-3A280FE9085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Maximum Extra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39000</c:v>
                </c:pt>
                <c:pt idx="1">
                  <c:v>8430</c:v>
                </c:pt>
                <c:pt idx="2" formatCode="#,##0">
                  <c:v>3200</c:v>
                </c:pt>
                <c:pt idx="3">
                  <c:v>16600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2A-45E1-9D94-3A280FE9085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B2A-45E1-9D94-3A280FE90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243663"/>
        <c:axId val="1462245103"/>
      </c:barChart>
      <c:catAx>
        <c:axId val="1462243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5103"/>
        <c:crosses val="autoZero"/>
        <c:auto val="1"/>
        <c:lblAlgn val="ctr"/>
        <c:lblOffset val="100"/>
        <c:noMultiLvlLbl val="0"/>
      </c:catAx>
      <c:valAx>
        <c:axId val="14622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36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6263927165354333"/>
          <c:y val="0.11968807932217783"/>
          <c:w val="0.6803166808926101"/>
          <c:h val="5.7357473831307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76443569553806"/>
          <c:y val="0.22603567913385825"/>
          <c:w val="0.91436089238845142"/>
          <c:h val="0.704922490157480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Minimum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75187</c:v>
                </c:pt>
                <c:pt idx="1">
                  <c:v>1470</c:v>
                </c:pt>
                <c:pt idx="2" formatCode="#,##0">
                  <c:v>70600</c:v>
                </c:pt>
                <c:pt idx="3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A-45E1-9D94-3A280FE9085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Maximum Extra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39000</c:v>
                </c:pt>
                <c:pt idx="1">
                  <c:v>8430</c:v>
                </c:pt>
                <c:pt idx="2" formatCode="#,##0">
                  <c:v>3200</c:v>
                </c:pt>
                <c:pt idx="3">
                  <c:v>16600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2A-45E1-9D94-3A280FE9085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B2A-45E1-9D94-3A280FE90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243663"/>
        <c:axId val="1462245103"/>
      </c:barChart>
      <c:catAx>
        <c:axId val="1462243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5103"/>
        <c:crosses val="autoZero"/>
        <c:auto val="1"/>
        <c:lblAlgn val="ctr"/>
        <c:lblOffset val="100"/>
        <c:noMultiLvlLbl val="0"/>
      </c:catAx>
      <c:valAx>
        <c:axId val="14622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36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6263927165354333"/>
          <c:y val="0.11968807932217783"/>
          <c:w val="0.6803166808926101"/>
          <c:h val="5.7357473831307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E2FB6-A751-4A6D-B771-306958BB2FD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EEB9B00-5269-4013-ADCC-1AFD4AB791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Comprehensive Dataset</a:t>
          </a:r>
        </a:p>
      </dgm:t>
    </dgm:pt>
    <dgm:pt modelId="{2BAD2ED4-ACD0-42B1-9D0F-3E359BFFCC8B}" type="parTrans" cxnId="{C75FF978-62B9-4278-9764-A29B34803384}">
      <dgm:prSet/>
      <dgm:spPr/>
      <dgm:t>
        <a:bodyPr/>
        <a:lstStyle/>
        <a:p>
          <a:endParaRPr lang="en-GB"/>
        </a:p>
      </dgm:t>
    </dgm:pt>
    <dgm:pt modelId="{B556AB25-8F33-48F3-8FC7-9B176230170E}" type="sibTrans" cxnId="{C75FF978-62B9-4278-9764-A29B34803384}">
      <dgm:prSet/>
      <dgm:spPr/>
      <dgm:t>
        <a:bodyPr/>
        <a:lstStyle/>
        <a:p>
          <a:endParaRPr lang="en-GB"/>
        </a:p>
      </dgm:t>
    </dgm:pt>
    <dgm:pt modelId="{C48BB7F6-DD85-4DD5-85EA-79A40A09D3F1}" type="asst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dirty="0"/>
            <a:t>Data Integration</a:t>
          </a:r>
        </a:p>
      </dgm:t>
    </dgm:pt>
    <dgm:pt modelId="{82FF0D1E-CCD7-4477-A4AE-AB8A4BFF563B}" type="parTrans" cxnId="{939D753B-8685-4376-89DC-DCFF2ABC8F9A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F0336CA2-3574-413F-9866-DBC9FBC3A48E}" type="sibTrans" cxnId="{939D753B-8685-4376-89DC-DCFF2ABC8F9A}">
      <dgm:prSet/>
      <dgm:spPr/>
      <dgm:t>
        <a:bodyPr/>
        <a:lstStyle/>
        <a:p>
          <a:endParaRPr lang="en-GB"/>
        </a:p>
      </dgm:t>
    </dgm:pt>
    <dgm:pt modelId="{07B20018-DE22-430A-ADE8-DCC64E6E2E6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3271ED72-8F38-48D4-8CA1-F640B1FE70DD}" type="parTrans" cxnId="{CE3947FE-CD79-4868-9D07-905BBA1E2A1B}">
      <dgm:prSet/>
      <dgm:spPr/>
      <dgm:t>
        <a:bodyPr/>
        <a:lstStyle/>
        <a:p>
          <a:endParaRPr lang="en-GB"/>
        </a:p>
      </dgm:t>
    </dgm:pt>
    <dgm:pt modelId="{AB64316D-50FC-437E-A308-B8C70B8427CF}" type="sibTrans" cxnId="{CE3947FE-CD79-4868-9D07-905BBA1E2A1B}">
      <dgm:prSet/>
      <dgm:spPr/>
      <dgm:t>
        <a:bodyPr/>
        <a:lstStyle/>
        <a:p>
          <a:endParaRPr lang="en-GB"/>
        </a:p>
      </dgm:t>
    </dgm:pt>
    <dgm:pt modelId="{B01350B8-34CD-4B96-89CD-B5CFF6831AE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A1BD8B26-3536-47EF-85C2-A312BAA3D837}" type="parTrans" cxnId="{595B8614-174A-485F-8CE4-F5DCBC640091}">
      <dgm:prSet/>
      <dgm:spPr/>
      <dgm:t>
        <a:bodyPr/>
        <a:lstStyle/>
        <a:p>
          <a:endParaRPr lang="en-GB"/>
        </a:p>
      </dgm:t>
    </dgm:pt>
    <dgm:pt modelId="{EB5317BF-9AE6-49B7-B3C7-3ED5DCD29A78}" type="sibTrans" cxnId="{595B8614-174A-485F-8CE4-F5DCBC640091}">
      <dgm:prSet/>
      <dgm:spPr/>
      <dgm:t>
        <a:bodyPr/>
        <a:lstStyle/>
        <a:p>
          <a:endParaRPr lang="en-GB"/>
        </a:p>
      </dgm:t>
    </dgm:pt>
    <dgm:pt modelId="{D48736C1-B0C5-4C02-9445-4D29A4E55E6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E74BFC9A-84BC-427F-9295-16F0E2477959}" type="parTrans" cxnId="{A8B7A898-7371-49AE-BD53-5C65EB38387D}">
      <dgm:prSet/>
      <dgm:spPr/>
      <dgm:t>
        <a:bodyPr/>
        <a:lstStyle/>
        <a:p>
          <a:endParaRPr lang="en-GB"/>
        </a:p>
      </dgm:t>
    </dgm:pt>
    <dgm:pt modelId="{21622BD4-3532-4823-9638-4523015CE33C}" type="sibTrans" cxnId="{A8B7A898-7371-49AE-BD53-5C65EB38387D}">
      <dgm:prSet/>
      <dgm:spPr/>
      <dgm:t>
        <a:bodyPr/>
        <a:lstStyle/>
        <a:p>
          <a:endParaRPr lang="en-GB"/>
        </a:p>
      </dgm:t>
    </dgm:pt>
    <dgm:pt modelId="{0098CC66-4304-469B-8C8F-5456142965BF}" type="pres">
      <dgm:prSet presAssocID="{048E2FB6-A751-4A6D-B771-306958BB2F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0967BDF-93A8-4561-837A-1413B0DC2616}" type="pres">
      <dgm:prSet presAssocID="{BEEB9B00-5269-4013-ADCC-1AFD4AB79166}" presName="hierRoot1" presStyleCnt="0">
        <dgm:presLayoutVars>
          <dgm:hierBranch val="init"/>
        </dgm:presLayoutVars>
      </dgm:prSet>
      <dgm:spPr/>
    </dgm:pt>
    <dgm:pt modelId="{66955F22-7D73-4DCE-B333-E8844FDA425C}" type="pres">
      <dgm:prSet presAssocID="{BEEB9B00-5269-4013-ADCC-1AFD4AB79166}" presName="rootComposite1" presStyleCnt="0"/>
      <dgm:spPr/>
    </dgm:pt>
    <dgm:pt modelId="{6FEFE8D7-1C80-4BFF-93F0-4C9F6AE8ED57}" type="pres">
      <dgm:prSet presAssocID="{BEEB9B00-5269-4013-ADCC-1AFD4AB79166}" presName="rootText1" presStyleLbl="node0" presStyleIdx="0" presStyleCnt="1">
        <dgm:presLayoutVars>
          <dgm:chPref val="3"/>
        </dgm:presLayoutVars>
      </dgm:prSet>
      <dgm:spPr/>
    </dgm:pt>
    <dgm:pt modelId="{C6299AD2-A973-4EBE-A582-20EA011FBE01}" type="pres">
      <dgm:prSet presAssocID="{BEEB9B00-5269-4013-ADCC-1AFD4AB79166}" presName="rootConnector1" presStyleLbl="node1" presStyleIdx="0" presStyleCnt="0"/>
      <dgm:spPr/>
    </dgm:pt>
    <dgm:pt modelId="{982BD0C4-7C4B-4545-84B2-022983756223}" type="pres">
      <dgm:prSet presAssocID="{BEEB9B00-5269-4013-ADCC-1AFD4AB79166}" presName="hierChild2" presStyleCnt="0"/>
      <dgm:spPr/>
    </dgm:pt>
    <dgm:pt modelId="{26AE0A7B-2C6E-413A-86CC-8CBA44611786}" type="pres">
      <dgm:prSet presAssocID="{3271ED72-8F38-48D4-8CA1-F640B1FE70DD}" presName="Name37" presStyleLbl="parChTrans1D2" presStyleIdx="0" presStyleCnt="4"/>
      <dgm:spPr/>
    </dgm:pt>
    <dgm:pt modelId="{6FD18A57-F386-4B18-A372-203B7EB2FE04}" type="pres">
      <dgm:prSet presAssocID="{07B20018-DE22-430A-ADE8-DCC64E6E2E6F}" presName="hierRoot2" presStyleCnt="0">
        <dgm:presLayoutVars>
          <dgm:hierBranch val="init"/>
        </dgm:presLayoutVars>
      </dgm:prSet>
      <dgm:spPr/>
    </dgm:pt>
    <dgm:pt modelId="{17D28A34-6378-408E-BCDA-2D699340425F}" type="pres">
      <dgm:prSet presAssocID="{07B20018-DE22-430A-ADE8-DCC64E6E2E6F}" presName="rootComposite" presStyleCnt="0"/>
      <dgm:spPr/>
    </dgm:pt>
    <dgm:pt modelId="{13917845-91E6-4A9F-A2D9-715384F8E646}" type="pres">
      <dgm:prSet presAssocID="{07B20018-DE22-430A-ADE8-DCC64E6E2E6F}" presName="rootText" presStyleLbl="node2" presStyleIdx="0" presStyleCnt="3">
        <dgm:presLayoutVars>
          <dgm:chPref val="3"/>
        </dgm:presLayoutVars>
      </dgm:prSet>
      <dgm:spPr/>
    </dgm:pt>
    <dgm:pt modelId="{6D2BBC74-95C3-481A-A780-5D80471C8736}" type="pres">
      <dgm:prSet presAssocID="{07B20018-DE22-430A-ADE8-DCC64E6E2E6F}" presName="rootConnector" presStyleLbl="node2" presStyleIdx="0" presStyleCnt="3"/>
      <dgm:spPr/>
    </dgm:pt>
    <dgm:pt modelId="{B18DF4A2-8940-472D-91F7-894BE3BEF4ED}" type="pres">
      <dgm:prSet presAssocID="{07B20018-DE22-430A-ADE8-DCC64E6E2E6F}" presName="hierChild4" presStyleCnt="0"/>
      <dgm:spPr/>
    </dgm:pt>
    <dgm:pt modelId="{338E6C9A-286B-4683-9ADA-8D204E00C213}" type="pres">
      <dgm:prSet presAssocID="{07B20018-DE22-430A-ADE8-DCC64E6E2E6F}" presName="hierChild5" presStyleCnt="0"/>
      <dgm:spPr/>
    </dgm:pt>
    <dgm:pt modelId="{80DBAECD-7CF7-4528-A710-6941C23EBF9B}" type="pres">
      <dgm:prSet presAssocID="{A1BD8B26-3536-47EF-85C2-A312BAA3D837}" presName="Name37" presStyleLbl="parChTrans1D2" presStyleIdx="1" presStyleCnt="4"/>
      <dgm:spPr/>
    </dgm:pt>
    <dgm:pt modelId="{BAA755B4-B381-458B-95B3-2A939D5E4FC3}" type="pres">
      <dgm:prSet presAssocID="{B01350B8-34CD-4B96-89CD-B5CFF6831AE3}" presName="hierRoot2" presStyleCnt="0">
        <dgm:presLayoutVars>
          <dgm:hierBranch val="init"/>
        </dgm:presLayoutVars>
      </dgm:prSet>
      <dgm:spPr/>
    </dgm:pt>
    <dgm:pt modelId="{3A79B078-56C6-4B1D-9F2A-1C30B4137EDD}" type="pres">
      <dgm:prSet presAssocID="{B01350B8-34CD-4B96-89CD-B5CFF6831AE3}" presName="rootComposite" presStyleCnt="0"/>
      <dgm:spPr/>
    </dgm:pt>
    <dgm:pt modelId="{BCBF31D7-4778-4BE7-8BCA-74F204623361}" type="pres">
      <dgm:prSet presAssocID="{B01350B8-34CD-4B96-89CD-B5CFF6831AE3}" presName="rootText" presStyleLbl="node2" presStyleIdx="1" presStyleCnt="3">
        <dgm:presLayoutVars>
          <dgm:chPref val="3"/>
        </dgm:presLayoutVars>
      </dgm:prSet>
      <dgm:spPr/>
    </dgm:pt>
    <dgm:pt modelId="{E5846BAB-51AE-4A15-BCC8-0174F3D67795}" type="pres">
      <dgm:prSet presAssocID="{B01350B8-34CD-4B96-89CD-B5CFF6831AE3}" presName="rootConnector" presStyleLbl="node2" presStyleIdx="1" presStyleCnt="3"/>
      <dgm:spPr/>
    </dgm:pt>
    <dgm:pt modelId="{DECFA5FB-0B8B-43FB-ADD8-E1D0529797EB}" type="pres">
      <dgm:prSet presAssocID="{B01350B8-34CD-4B96-89CD-B5CFF6831AE3}" presName="hierChild4" presStyleCnt="0"/>
      <dgm:spPr/>
    </dgm:pt>
    <dgm:pt modelId="{14EA9B5D-F083-4552-B221-FD9D4274535E}" type="pres">
      <dgm:prSet presAssocID="{B01350B8-34CD-4B96-89CD-B5CFF6831AE3}" presName="hierChild5" presStyleCnt="0"/>
      <dgm:spPr/>
    </dgm:pt>
    <dgm:pt modelId="{F2DBD351-80A2-4A0F-88D3-610E5AD5A23A}" type="pres">
      <dgm:prSet presAssocID="{E74BFC9A-84BC-427F-9295-16F0E2477959}" presName="Name37" presStyleLbl="parChTrans1D2" presStyleIdx="2" presStyleCnt="4"/>
      <dgm:spPr/>
    </dgm:pt>
    <dgm:pt modelId="{0A3D895E-0E64-45E9-92A2-41E3BDFA1A7B}" type="pres">
      <dgm:prSet presAssocID="{D48736C1-B0C5-4C02-9445-4D29A4E55E62}" presName="hierRoot2" presStyleCnt="0">
        <dgm:presLayoutVars>
          <dgm:hierBranch val="init"/>
        </dgm:presLayoutVars>
      </dgm:prSet>
      <dgm:spPr/>
    </dgm:pt>
    <dgm:pt modelId="{BFDD1A24-7DB7-483B-BBCA-42476C318470}" type="pres">
      <dgm:prSet presAssocID="{D48736C1-B0C5-4C02-9445-4D29A4E55E62}" presName="rootComposite" presStyleCnt="0"/>
      <dgm:spPr/>
    </dgm:pt>
    <dgm:pt modelId="{A626D9E4-7666-4945-B8A5-F055DB890EF2}" type="pres">
      <dgm:prSet presAssocID="{D48736C1-B0C5-4C02-9445-4D29A4E55E62}" presName="rootText" presStyleLbl="node2" presStyleIdx="2" presStyleCnt="3">
        <dgm:presLayoutVars>
          <dgm:chPref val="3"/>
        </dgm:presLayoutVars>
      </dgm:prSet>
      <dgm:spPr/>
    </dgm:pt>
    <dgm:pt modelId="{F74BB4F1-5F01-41C9-98E4-76E4823770E0}" type="pres">
      <dgm:prSet presAssocID="{D48736C1-B0C5-4C02-9445-4D29A4E55E62}" presName="rootConnector" presStyleLbl="node2" presStyleIdx="2" presStyleCnt="3"/>
      <dgm:spPr/>
    </dgm:pt>
    <dgm:pt modelId="{364BCCED-E626-4907-92BD-A326EF739CE9}" type="pres">
      <dgm:prSet presAssocID="{D48736C1-B0C5-4C02-9445-4D29A4E55E62}" presName="hierChild4" presStyleCnt="0"/>
      <dgm:spPr/>
    </dgm:pt>
    <dgm:pt modelId="{D00F3FEF-90CB-480B-8C9E-EA5649B268B4}" type="pres">
      <dgm:prSet presAssocID="{D48736C1-B0C5-4C02-9445-4D29A4E55E62}" presName="hierChild5" presStyleCnt="0"/>
      <dgm:spPr/>
    </dgm:pt>
    <dgm:pt modelId="{85EB167B-1259-42AF-AFF2-0BEB72E4BE01}" type="pres">
      <dgm:prSet presAssocID="{BEEB9B00-5269-4013-ADCC-1AFD4AB79166}" presName="hierChild3" presStyleCnt="0"/>
      <dgm:spPr/>
    </dgm:pt>
    <dgm:pt modelId="{22833364-E6E7-4656-B014-353C699F6134}" type="pres">
      <dgm:prSet presAssocID="{82FF0D1E-CCD7-4477-A4AE-AB8A4BFF563B}" presName="Name111" presStyleLbl="parChTrans1D2" presStyleIdx="3" presStyleCnt="4"/>
      <dgm:spPr/>
    </dgm:pt>
    <dgm:pt modelId="{AD743F37-0901-4400-9CFE-E925A45DABAA}" type="pres">
      <dgm:prSet presAssocID="{C48BB7F6-DD85-4DD5-85EA-79A40A09D3F1}" presName="hierRoot3" presStyleCnt="0">
        <dgm:presLayoutVars>
          <dgm:hierBranch val="init"/>
        </dgm:presLayoutVars>
      </dgm:prSet>
      <dgm:spPr/>
    </dgm:pt>
    <dgm:pt modelId="{0721936B-9758-4FF9-B255-E509BE41AB47}" type="pres">
      <dgm:prSet presAssocID="{C48BB7F6-DD85-4DD5-85EA-79A40A09D3F1}" presName="rootComposite3" presStyleCnt="0"/>
      <dgm:spPr/>
    </dgm:pt>
    <dgm:pt modelId="{2917312A-7156-421B-9CC0-A36E70895C30}" type="pres">
      <dgm:prSet presAssocID="{C48BB7F6-DD85-4DD5-85EA-79A40A09D3F1}" presName="rootText3" presStyleLbl="asst1" presStyleIdx="0" presStyleCnt="1">
        <dgm:presLayoutVars>
          <dgm:chPref val="3"/>
        </dgm:presLayoutVars>
      </dgm:prSet>
      <dgm:spPr/>
    </dgm:pt>
    <dgm:pt modelId="{3B5ED8FA-32BF-4AA5-9C60-B76CD6457CCF}" type="pres">
      <dgm:prSet presAssocID="{C48BB7F6-DD85-4DD5-85EA-79A40A09D3F1}" presName="rootConnector3" presStyleLbl="asst1" presStyleIdx="0" presStyleCnt="1"/>
      <dgm:spPr/>
    </dgm:pt>
    <dgm:pt modelId="{92A49FCB-A344-4C94-B48E-DB0F3CED169D}" type="pres">
      <dgm:prSet presAssocID="{C48BB7F6-DD85-4DD5-85EA-79A40A09D3F1}" presName="hierChild6" presStyleCnt="0"/>
      <dgm:spPr/>
    </dgm:pt>
    <dgm:pt modelId="{34B09B3A-8190-46B5-9F9C-EC38F2C2301A}" type="pres">
      <dgm:prSet presAssocID="{C48BB7F6-DD85-4DD5-85EA-79A40A09D3F1}" presName="hierChild7" presStyleCnt="0"/>
      <dgm:spPr/>
    </dgm:pt>
  </dgm:ptLst>
  <dgm:cxnLst>
    <dgm:cxn modelId="{57B37010-1A62-4A82-B745-CECA49168D25}" type="presOf" srcId="{3271ED72-8F38-48D4-8CA1-F640B1FE70DD}" destId="{26AE0A7B-2C6E-413A-86CC-8CBA44611786}" srcOrd="0" destOrd="0" presId="urn:microsoft.com/office/officeart/2005/8/layout/orgChart1"/>
    <dgm:cxn modelId="{A1C6AE10-7CBC-484A-8A65-3819F80E3FBF}" type="presOf" srcId="{07B20018-DE22-430A-ADE8-DCC64E6E2E6F}" destId="{13917845-91E6-4A9F-A2D9-715384F8E646}" srcOrd="0" destOrd="0" presId="urn:microsoft.com/office/officeart/2005/8/layout/orgChart1"/>
    <dgm:cxn modelId="{595B8614-174A-485F-8CE4-F5DCBC640091}" srcId="{BEEB9B00-5269-4013-ADCC-1AFD4AB79166}" destId="{B01350B8-34CD-4B96-89CD-B5CFF6831AE3}" srcOrd="2" destOrd="0" parTransId="{A1BD8B26-3536-47EF-85C2-A312BAA3D837}" sibTransId="{EB5317BF-9AE6-49B7-B3C7-3ED5DCD29A78}"/>
    <dgm:cxn modelId="{61177836-DCAD-460B-9D7C-83E49104C270}" type="presOf" srcId="{A1BD8B26-3536-47EF-85C2-A312BAA3D837}" destId="{80DBAECD-7CF7-4528-A710-6941C23EBF9B}" srcOrd="0" destOrd="0" presId="urn:microsoft.com/office/officeart/2005/8/layout/orgChart1"/>
    <dgm:cxn modelId="{939D753B-8685-4376-89DC-DCFF2ABC8F9A}" srcId="{BEEB9B00-5269-4013-ADCC-1AFD4AB79166}" destId="{C48BB7F6-DD85-4DD5-85EA-79A40A09D3F1}" srcOrd="0" destOrd="0" parTransId="{82FF0D1E-CCD7-4477-A4AE-AB8A4BFF563B}" sibTransId="{F0336CA2-3574-413F-9866-DBC9FBC3A48E}"/>
    <dgm:cxn modelId="{4B43CE3F-F68A-4D30-8EC8-C6110F90FC5F}" type="presOf" srcId="{D48736C1-B0C5-4C02-9445-4D29A4E55E62}" destId="{A626D9E4-7666-4945-B8A5-F055DB890EF2}" srcOrd="0" destOrd="0" presId="urn:microsoft.com/office/officeart/2005/8/layout/orgChart1"/>
    <dgm:cxn modelId="{7026E444-77D6-410D-ABA7-30E6B35DB231}" type="presOf" srcId="{BEEB9B00-5269-4013-ADCC-1AFD4AB79166}" destId="{C6299AD2-A973-4EBE-A582-20EA011FBE01}" srcOrd="1" destOrd="0" presId="urn:microsoft.com/office/officeart/2005/8/layout/orgChart1"/>
    <dgm:cxn modelId="{76CDB165-6858-45B9-9425-088907331015}" type="presOf" srcId="{07B20018-DE22-430A-ADE8-DCC64E6E2E6F}" destId="{6D2BBC74-95C3-481A-A780-5D80471C8736}" srcOrd="1" destOrd="0" presId="urn:microsoft.com/office/officeart/2005/8/layout/orgChart1"/>
    <dgm:cxn modelId="{6341B447-8338-4606-9D30-F771BEE7EDAF}" type="presOf" srcId="{C48BB7F6-DD85-4DD5-85EA-79A40A09D3F1}" destId="{2917312A-7156-421B-9CC0-A36E70895C30}" srcOrd="0" destOrd="0" presId="urn:microsoft.com/office/officeart/2005/8/layout/orgChart1"/>
    <dgm:cxn modelId="{C75FF978-62B9-4278-9764-A29B34803384}" srcId="{048E2FB6-A751-4A6D-B771-306958BB2FDC}" destId="{BEEB9B00-5269-4013-ADCC-1AFD4AB79166}" srcOrd="0" destOrd="0" parTransId="{2BAD2ED4-ACD0-42B1-9D0F-3E359BFFCC8B}" sibTransId="{B556AB25-8F33-48F3-8FC7-9B176230170E}"/>
    <dgm:cxn modelId="{45BF6193-C88F-4CC8-AD30-4428FACBEE3A}" type="presOf" srcId="{B01350B8-34CD-4B96-89CD-B5CFF6831AE3}" destId="{BCBF31D7-4778-4BE7-8BCA-74F204623361}" srcOrd="0" destOrd="0" presId="urn:microsoft.com/office/officeart/2005/8/layout/orgChart1"/>
    <dgm:cxn modelId="{A8B7A898-7371-49AE-BD53-5C65EB38387D}" srcId="{BEEB9B00-5269-4013-ADCC-1AFD4AB79166}" destId="{D48736C1-B0C5-4C02-9445-4D29A4E55E62}" srcOrd="3" destOrd="0" parTransId="{E74BFC9A-84BC-427F-9295-16F0E2477959}" sibTransId="{21622BD4-3532-4823-9638-4523015CE33C}"/>
    <dgm:cxn modelId="{FAD2FDAF-34E7-4828-A287-2FABDF6DA4D2}" type="presOf" srcId="{D48736C1-B0C5-4C02-9445-4D29A4E55E62}" destId="{F74BB4F1-5F01-41C9-98E4-76E4823770E0}" srcOrd="1" destOrd="0" presId="urn:microsoft.com/office/officeart/2005/8/layout/orgChart1"/>
    <dgm:cxn modelId="{5BCCBBD5-8DC5-473F-B4FF-EE784D28ADEE}" type="presOf" srcId="{BEEB9B00-5269-4013-ADCC-1AFD4AB79166}" destId="{6FEFE8D7-1C80-4BFF-93F0-4C9F6AE8ED57}" srcOrd="0" destOrd="0" presId="urn:microsoft.com/office/officeart/2005/8/layout/orgChart1"/>
    <dgm:cxn modelId="{F22729DF-2C1A-4D73-8471-32570239498D}" type="presOf" srcId="{B01350B8-34CD-4B96-89CD-B5CFF6831AE3}" destId="{E5846BAB-51AE-4A15-BCC8-0174F3D67795}" srcOrd="1" destOrd="0" presId="urn:microsoft.com/office/officeart/2005/8/layout/orgChart1"/>
    <dgm:cxn modelId="{05E44CE2-AA2E-4EA0-A9EF-7891D0178BEA}" type="presOf" srcId="{048E2FB6-A751-4A6D-B771-306958BB2FDC}" destId="{0098CC66-4304-469B-8C8F-5456142965BF}" srcOrd="0" destOrd="0" presId="urn:microsoft.com/office/officeart/2005/8/layout/orgChart1"/>
    <dgm:cxn modelId="{7C0133F1-99BB-4B34-AD41-BE1E039973EA}" type="presOf" srcId="{E74BFC9A-84BC-427F-9295-16F0E2477959}" destId="{F2DBD351-80A2-4A0F-88D3-610E5AD5A23A}" srcOrd="0" destOrd="0" presId="urn:microsoft.com/office/officeart/2005/8/layout/orgChart1"/>
    <dgm:cxn modelId="{CE3947FE-CD79-4868-9D07-905BBA1E2A1B}" srcId="{BEEB9B00-5269-4013-ADCC-1AFD4AB79166}" destId="{07B20018-DE22-430A-ADE8-DCC64E6E2E6F}" srcOrd="1" destOrd="0" parTransId="{3271ED72-8F38-48D4-8CA1-F640B1FE70DD}" sibTransId="{AB64316D-50FC-437E-A308-B8C70B8427CF}"/>
    <dgm:cxn modelId="{1A31B6FE-1436-47B1-BCAD-B2EFC1F16BD1}" type="presOf" srcId="{82FF0D1E-CCD7-4477-A4AE-AB8A4BFF563B}" destId="{22833364-E6E7-4656-B014-353C699F6134}" srcOrd="0" destOrd="0" presId="urn:microsoft.com/office/officeart/2005/8/layout/orgChart1"/>
    <dgm:cxn modelId="{8F050CFF-8765-4FEB-ABE0-CEEEC9F72BA4}" type="presOf" srcId="{C48BB7F6-DD85-4DD5-85EA-79A40A09D3F1}" destId="{3B5ED8FA-32BF-4AA5-9C60-B76CD6457CCF}" srcOrd="1" destOrd="0" presId="urn:microsoft.com/office/officeart/2005/8/layout/orgChart1"/>
    <dgm:cxn modelId="{852A9BF4-B5E6-4CAD-8B62-F6B10092BD77}" type="presParOf" srcId="{0098CC66-4304-469B-8C8F-5456142965BF}" destId="{B0967BDF-93A8-4561-837A-1413B0DC2616}" srcOrd="0" destOrd="0" presId="urn:microsoft.com/office/officeart/2005/8/layout/orgChart1"/>
    <dgm:cxn modelId="{29863D55-84F7-49AE-AE07-99F63031EACB}" type="presParOf" srcId="{B0967BDF-93A8-4561-837A-1413B0DC2616}" destId="{66955F22-7D73-4DCE-B333-E8844FDA425C}" srcOrd="0" destOrd="0" presId="urn:microsoft.com/office/officeart/2005/8/layout/orgChart1"/>
    <dgm:cxn modelId="{F0460766-5A9F-4316-A575-88FBA2EEE15A}" type="presParOf" srcId="{66955F22-7D73-4DCE-B333-E8844FDA425C}" destId="{6FEFE8D7-1C80-4BFF-93F0-4C9F6AE8ED57}" srcOrd="0" destOrd="0" presId="urn:microsoft.com/office/officeart/2005/8/layout/orgChart1"/>
    <dgm:cxn modelId="{7056ED83-D850-4437-8E46-52C7E1AC808B}" type="presParOf" srcId="{66955F22-7D73-4DCE-B333-E8844FDA425C}" destId="{C6299AD2-A973-4EBE-A582-20EA011FBE01}" srcOrd="1" destOrd="0" presId="urn:microsoft.com/office/officeart/2005/8/layout/orgChart1"/>
    <dgm:cxn modelId="{993A5058-5E5C-4B0E-BC54-B40B2B1A88EA}" type="presParOf" srcId="{B0967BDF-93A8-4561-837A-1413B0DC2616}" destId="{982BD0C4-7C4B-4545-84B2-022983756223}" srcOrd="1" destOrd="0" presId="urn:microsoft.com/office/officeart/2005/8/layout/orgChart1"/>
    <dgm:cxn modelId="{92FC292D-9D66-40F1-873D-88E8D35E3AED}" type="presParOf" srcId="{982BD0C4-7C4B-4545-84B2-022983756223}" destId="{26AE0A7B-2C6E-413A-86CC-8CBA44611786}" srcOrd="0" destOrd="0" presId="urn:microsoft.com/office/officeart/2005/8/layout/orgChart1"/>
    <dgm:cxn modelId="{A79FC8C3-3184-4434-9D66-140082478181}" type="presParOf" srcId="{982BD0C4-7C4B-4545-84B2-022983756223}" destId="{6FD18A57-F386-4B18-A372-203B7EB2FE04}" srcOrd="1" destOrd="0" presId="urn:microsoft.com/office/officeart/2005/8/layout/orgChart1"/>
    <dgm:cxn modelId="{5E793F15-D79A-4526-A96D-BD10B2E0D6ED}" type="presParOf" srcId="{6FD18A57-F386-4B18-A372-203B7EB2FE04}" destId="{17D28A34-6378-408E-BCDA-2D699340425F}" srcOrd="0" destOrd="0" presId="urn:microsoft.com/office/officeart/2005/8/layout/orgChart1"/>
    <dgm:cxn modelId="{21393EBA-2DCD-408E-8777-CEB12E8FBFAD}" type="presParOf" srcId="{17D28A34-6378-408E-BCDA-2D699340425F}" destId="{13917845-91E6-4A9F-A2D9-715384F8E646}" srcOrd="0" destOrd="0" presId="urn:microsoft.com/office/officeart/2005/8/layout/orgChart1"/>
    <dgm:cxn modelId="{4FC05A41-258E-42D3-8F31-3E611B4C6F2A}" type="presParOf" srcId="{17D28A34-6378-408E-BCDA-2D699340425F}" destId="{6D2BBC74-95C3-481A-A780-5D80471C8736}" srcOrd="1" destOrd="0" presId="urn:microsoft.com/office/officeart/2005/8/layout/orgChart1"/>
    <dgm:cxn modelId="{06B410F6-AC84-4C83-BD3D-15CDFF529232}" type="presParOf" srcId="{6FD18A57-F386-4B18-A372-203B7EB2FE04}" destId="{B18DF4A2-8940-472D-91F7-894BE3BEF4ED}" srcOrd="1" destOrd="0" presId="urn:microsoft.com/office/officeart/2005/8/layout/orgChart1"/>
    <dgm:cxn modelId="{8B4562AB-1BED-475C-A35D-3607E097E539}" type="presParOf" srcId="{6FD18A57-F386-4B18-A372-203B7EB2FE04}" destId="{338E6C9A-286B-4683-9ADA-8D204E00C213}" srcOrd="2" destOrd="0" presId="urn:microsoft.com/office/officeart/2005/8/layout/orgChart1"/>
    <dgm:cxn modelId="{CCFA2873-DD66-4D5F-AD96-2F1DE1F0BC41}" type="presParOf" srcId="{982BD0C4-7C4B-4545-84B2-022983756223}" destId="{80DBAECD-7CF7-4528-A710-6941C23EBF9B}" srcOrd="2" destOrd="0" presId="urn:microsoft.com/office/officeart/2005/8/layout/orgChart1"/>
    <dgm:cxn modelId="{A1E86DFD-0C98-4C15-9314-F014025581DF}" type="presParOf" srcId="{982BD0C4-7C4B-4545-84B2-022983756223}" destId="{BAA755B4-B381-458B-95B3-2A939D5E4FC3}" srcOrd="3" destOrd="0" presId="urn:microsoft.com/office/officeart/2005/8/layout/orgChart1"/>
    <dgm:cxn modelId="{6942FF86-727F-4A80-858F-D846B712E1C8}" type="presParOf" srcId="{BAA755B4-B381-458B-95B3-2A939D5E4FC3}" destId="{3A79B078-56C6-4B1D-9F2A-1C30B4137EDD}" srcOrd="0" destOrd="0" presId="urn:microsoft.com/office/officeart/2005/8/layout/orgChart1"/>
    <dgm:cxn modelId="{9876AF1F-42BD-4572-8105-7A263F893E6B}" type="presParOf" srcId="{3A79B078-56C6-4B1D-9F2A-1C30B4137EDD}" destId="{BCBF31D7-4778-4BE7-8BCA-74F204623361}" srcOrd="0" destOrd="0" presId="urn:microsoft.com/office/officeart/2005/8/layout/orgChart1"/>
    <dgm:cxn modelId="{8CBADD5C-332D-405D-AE3E-2F8DD89919C9}" type="presParOf" srcId="{3A79B078-56C6-4B1D-9F2A-1C30B4137EDD}" destId="{E5846BAB-51AE-4A15-BCC8-0174F3D67795}" srcOrd="1" destOrd="0" presId="urn:microsoft.com/office/officeart/2005/8/layout/orgChart1"/>
    <dgm:cxn modelId="{CBDDB035-6E68-4789-93A3-48FC94C946D2}" type="presParOf" srcId="{BAA755B4-B381-458B-95B3-2A939D5E4FC3}" destId="{DECFA5FB-0B8B-43FB-ADD8-E1D0529797EB}" srcOrd="1" destOrd="0" presId="urn:microsoft.com/office/officeart/2005/8/layout/orgChart1"/>
    <dgm:cxn modelId="{D7E0D23E-FFA9-406B-94BA-28D69F1DF910}" type="presParOf" srcId="{BAA755B4-B381-458B-95B3-2A939D5E4FC3}" destId="{14EA9B5D-F083-4552-B221-FD9D4274535E}" srcOrd="2" destOrd="0" presId="urn:microsoft.com/office/officeart/2005/8/layout/orgChart1"/>
    <dgm:cxn modelId="{57A6FB83-8DD9-47AC-AFD1-70498A56561B}" type="presParOf" srcId="{982BD0C4-7C4B-4545-84B2-022983756223}" destId="{F2DBD351-80A2-4A0F-88D3-610E5AD5A23A}" srcOrd="4" destOrd="0" presId="urn:microsoft.com/office/officeart/2005/8/layout/orgChart1"/>
    <dgm:cxn modelId="{D8CC23FF-3CBB-40BC-BA14-64A05481AE3E}" type="presParOf" srcId="{982BD0C4-7C4B-4545-84B2-022983756223}" destId="{0A3D895E-0E64-45E9-92A2-41E3BDFA1A7B}" srcOrd="5" destOrd="0" presId="urn:microsoft.com/office/officeart/2005/8/layout/orgChart1"/>
    <dgm:cxn modelId="{88CD4CBA-5F26-4064-A98D-57DA0297CBBD}" type="presParOf" srcId="{0A3D895E-0E64-45E9-92A2-41E3BDFA1A7B}" destId="{BFDD1A24-7DB7-483B-BBCA-42476C318470}" srcOrd="0" destOrd="0" presId="urn:microsoft.com/office/officeart/2005/8/layout/orgChart1"/>
    <dgm:cxn modelId="{B6F779E5-E147-4A63-B4C6-2FB782DBCCA4}" type="presParOf" srcId="{BFDD1A24-7DB7-483B-BBCA-42476C318470}" destId="{A626D9E4-7666-4945-B8A5-F055DB890EF2}" srcOrd="0" destOrd="0" presId="urn:microsoft.com/office/officeart/2005/8/layout/orgChart1"/>
    <dgm:cxn modelId="{7E676E45-AAE2-4E59-88CC-B14816885246}" type="presParOf" srcId="{BFDD1A24-7DB7-483B-BBCA-42476C318470}" destId="{F74BB4F1-5F01-41C9-98E4-76E4823770E0}" srcOrd="1" destOrd="0" presId="urn:microsoft.com/office/officeart/2005/8/layout/orgChart1"/>
    <dgm:cxn modelId="{A0B99369-9361-4FFF-A906-5760608AB8E0}" type="presParOf" srcId="{0A3D895E-0E64-45E9-92A2-41E3BDFA1A7B}" destId="{364BCCED-E626-4907-92BD-A326EF739CE9}" srcOrd="1" destOrd="0" presId="urn:microsoft.com/office/officeart/2005/8/layout/orgChart1"/>
    <dgm:cxn modelId="{4C910867-8FB1-4B94-8DC8-CE3454E03526}" type="presParOf" srcId="{0A3D895E-0E64-45E9-92A2-41E3BDFA1A7B}" destId="{D00F3FEF-90CB-480B-8C9E-EA5649B268B4}" srcOrd="2" destOrd="0" presId="urn:microsoft.com/office/officeart/2005/8/layout/orgChart1"/>
    <dgm:cxn modelId="{C8EAE0DE-2521-4B6A-9407-17143A8A9379}" type="presParOf" srcId="{B0967BDF-93A8-4561-837A-1413B0DC2616}" destId="{85EB167B-1259-42AF-AFF2-0BEB72E4BE01}" srcOrd="2" destOrd="0" presId="urn:microsoft.com/office/officeart/2005/8/layout/orgChart1"/>
    <dgm:cxn modelId="{E682BCD1-80C7-4D5F-B53F-A78809D16D13}" type="presParOf" srcId="{85EB167B-1259-42AF-AFF2-0BEB72E4BE01}" destId="{22833364-E6E7-4656-B014-353C699F6134}" srcOrd="0" destOrd="0" presId="urn:microsoft.com/office/officeart/2005/8/layout/orgChart1"/>
    <dgm:cxn modelId="{F4D0F7E2-8F97-432D-94A1-6D706EDF787A}" type="presParOf" srcId="{85EB167B-1259-42AF-AFF2-0BEB72E4BE01}" destId="{AD743F37-0901-4400-9CFE-E925A45DABAA}" srcOrd="1" destOrd="0" presId="urn:microsoft.com/office/officeart/2005/8/layout/orgChart1"/>
    <dgm:cxn modelId="{B0FE5399-6CAC-45E1-8F09-6C3BCB1404E8}" type="presParOf" srcId="{AD743F37-0901-4400-9CFE-E925A45DABAA}" destId="{0721936B-9758-4FF9-B255-E509BE41AB47}" srcOrd="0" destOrd="0" presId="urn:microsoft.com/office/officeart/2005/8/layout/orgChart1"/>
    <dgm:cxn modelId="{B2CA6216-8C14-425F-A667-42B80D751BDB}" type="presParOf" srcId="{0721936B-9758-4FF9-B255-E509BE41AB47}" destId="{2917312A-7156-421B-9CC0-A36E70895C30}" srcOrd="0" destOrd="0" presId="urn:microsoft.com/office/officeart/2005/8/layout/orgChart1"/>
    <dgm:cxn modelId="{7C932FBB-FFBB-47B3-B4C6-3B1ED9FD30E3}" type="presParOf" srcId="{0721936B-9758-4FF9-B255-E509BE41AB47}" destId="{3B5ED8FA-32BF-4AA5-9C60-B76CD6457CCF}" srcOrd="1" destOrd="0" presId="urn:microsoft.com/office/officeart/2005/8/layout/orgChart1"/>
    <dgm:cxn modelId="{4353E11B-523C-427D-A930-C7AC78699A65}" type="presParOf" srcId="{AD743F37-0901-4400-9CFE-E925A45DABAA}" destId="{92A49FCB-A344-4C94-B48E-DB0F3CED169D}" srcOrd="1" destOrd="0" presId="urn:microsoft.com/office/officeart/2005/8/layout/orgChart1"/>
    <dgm:cxn modelId="{481817F1-AA9D-46E2-879A-43C2795E4734}" type="presParOf" srcId="{AD743F37-0901-4400-9CFE-E925A45DABAA}" destId="{34B09B3A-8190-46B5-9F9C-EC38F2C230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33364-E6E7-4656-B014-353C699F6134}">
      <dsp:nvSpPr>
        <dsp:cNvPr id="0" name=""/>
        <dsp:cNvSpPr/>
      </dsp:nvSpPr>
      <dsp:spPr>
        <a:xfrm>
          <a:off x="2294532" y="903534"/>
          <a:ext cx="150088" cy="657528"/>
        </a:xfrm>
        <a:custGeom>
          <a:avLst/>
          <a:gdLst/>
          <a:ahLst/>
          <a:cxnLst/>
          <a:rect l="0" t="0" r="0" b="0"/>
          <a:pathLst>
            <a:path>
              <a:moveTo>
                <a:pt x="150088" y="0"/>
              </a:moveTo>
              <a:lnTo>
                <a:pt x="150088" y="657528"/>
              </a:lnTo>
              <a:lnTo>
                <a:pt x="0" y="657528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BD351-80A2-4A0F-88D3-610E5AD5A23A}">
      <dsp:nvSpPr>
        <dsp:cNvPr id="0" name=""/>
        <dsp:cNvSpPr/>
      </dsp:nvSpPr>
      <dsp:spPr>
        <a:xfrm>
          <a:off x="2444620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4969"/>
              </a:lnTo>
              <a:lnTo>
                <a:pt x="1729586" y="1164969"/>
              </a:lnTo>
              <a:lnTo>
                <a:pt x="1729586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BAECD-7CF7-4528-A710-6941C23EBF9B}">
      <dsp:nvSpPr>
        <dsp:cNvPr id="0" name=""/>
        <dsp:cNvSpPr/>
      </dsp:nvSpPr>
      <dsp:spPr>
        <a:xfrm>
          <a:off x="2398900" y="903534"/>
          <a:ext cx="91440" cy="13150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E0A7B-2C6E-413A-86CC-8CBA44611786}">
      <dsp:nvSpPr>
        <dsp:cNvPr id="0" name=""/>
        <dsp:cNvSpPr/>
      </dsp:nvSpPr>
      <dsp:spPr>
        <a:xfrm>
          <a:off x="715033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1729586" y="0"/>
              </a:moveTo>
              <a:lnTo>
                <a:pt x="1729586" y="1164969"/>
              </a:lnTo>
              <a:lnTo>
                <a:pt x="0" y="1164969"/>
              </a:lnTo>
              <a:lnTo>
                <a:pt x="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FE8D7-1C80-4BFF-93F0-4C9F6AE8ED57}">
      <dsp:nvSpPr>
        <dsp:cNvPr id="0" name=""/>
        <dsp:cNvSpPr/>
      </dsp:nvSpPr>
      <dsp:spPr>
        <a:xfrm>
          <a:off x="1729915" y="188829"/>
          <a:ext cx="1429410" cy="71470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Comprehensive Dataset</a:t>
          </a:r>
        </a:p>
      </dsp:txBody>
      <dsp:txXfrm>
        <a:off x="1729915" y="188829"/>
        <a:ext cx="1429410" cy="714705"/>
      </dsp:txXfrm>
    </dsp:sp>
    <dsp:sp modelId="{13917845-91E6-4A9F-A2D9-715384F8E646}">
      <dsp:nvSpPr>
        <dsp:cNvPr id="0" name=""/>
        <dsp:cNvSpPr/>
      </dsp:nvSpPr>
      <dsp:spPr>
        <a:xfrm>
          <a:off x="328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28" y="2218592"/>
        <a:ext cx="1429410" cy="714705"/>
      </dsp:txXfrm>
    </dsp:sp>
    <dsp:sp modelId="{BCBF31D7-4778-4BE7-8BCA-74F204623361}">
      <dsp:nvSpPr>
        <dsp:cNvPr id="0" name=""/>
        <dsp:cNvSpPr/>
      </dsp:nvSpPr>
      <dsp:spPr>
        <a:xfrm>
          <a:off x="1729915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1729915" y="2218592"/>
        <a:ext cx="1429410" cy="714705"/>
      </dsp:txXfrm>
    </dsp:sp>
    <dsp:sp modelId="{A626D9E4-7666-4945-B8A5-F055DB890EF2}">
      <dsp:nvSpPr>
        <dsp:cNvPr id="0" name=""/>
        <dsp:cNvSpPr/>
      </dsp:nvSpPr>
      <dsp:spPr>
        <a:xfrm>
          <a:off x="3459502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459502" y="2218592"/>
        <a:ext cx="1429410" cy="714705"/>
      </dsp:txXfrm>
    </dsp:sp>
    <dsp:sp modelId="{2917312A-7156-421B-9CC0-A36E70895C30}">
      <dsp:nvSpPr>
        <dsp:cNvPr id="0" name=""/>
        <dsp:cNvSpPr/>
      </dsp:nvSpPr>
      <dsp:spPr>
        <a:xfrm>
          <a:off x="865121" y="1203710"/>
          <a:ext cx="1429410" cy="714705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Integration</a:t>
          </a:r>
        </a:p>
      </dsp:txBody>
      <dsp:txXfrm>
        <a:off x="865121" y="1203710"/>
        <a:ext cx="1429410" cy="714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‹Nº›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5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86BA-582D-AEC3-634E-EF32B8FA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4605A41F-AD51-C50C-3F30-44F1BA4C7CF1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F17675E-34A1-03EF-D1C6-9FFB1946E113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BA58214-0EAA-4EB8-09CF-9A7C1AC58D91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76EDEEB3-BB37-61BD-DC9D-65302B95AD74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161B6FAA-D21C-5B1C-EF19-6B45B8818D1E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90ABB752-3688-E0A1-95BA-9735D50A6440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6A20BA18-F3C3-A782-E432-9D3E00DC842B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B07C1A42-50D2-55FE-A777-5C6B4B27366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244698-5B99-93F2-043C-25641D4255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6A1D7FA-25A8-AE16-55E0-99F6B78BAE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C671A522-6DF7-3321-2000-8DEFCF1EE6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11D39856-EAB4-D1F2-A81A-EFE53ED256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C7199451-BFAA-8F28-4B22-B1AFB5E36D8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B6CBF998-C37F-F7BD-E529-A4CD6622938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44057FD2-9616-847B-255F-8BD82FB4671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25343EED-E368-10C3-73F5-4A9F47B092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C0F2A423-0254-7000-3A11-92C67D13511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679021FC-3B69-2928-BB6C-0813F6D378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182D39-EE8D-B851-FB51-7B567F1AE57C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E716876C-0A26-C8CA-9470-345655F77B30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06E6B09F-00A0-A6E9-D417-7B044AC0E62F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D3096520-71EE-EBF5-A347-8B0FED712A76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934B7382-D2D3-B14D-F021-560D2F69317C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FED758A-695A-6AB1-4066-D590726FD3F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01AC7B1F-15E9-92E5-7DAA-2124ABEBDD25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8C302FD-9029-CB99-0D45-FEC2E6DC511F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6ABABDB1-0385-2424-64D8-2F59D00833C5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393EFA0F-E572-5383-26D4-B1E1AEEBBA87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5EE560B3-31B6-D91B-7D16-C806A7F292A8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3707FA73-9DA7-E01C-68A8-5C3D7481A3A6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CD484FD5-FA84-523B-B7D6-C79A1B59F3D2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C1BF323C-3F07-7620-399D-B1CC015F5C9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D4F54862-74BC-375A-580E-D9FCE496F6B7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02EC2645-E196-E2F8-DDF4-9B2952C502AF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E2C6E191-8175-0319-30E0-00E40B3F2188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FC19F482-5938-D3E8-8E18-6B02936D2C2D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D46B393F-1D88-6181-47D4-3C0D3039A2F4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E69E00D9-F936-1CDD-515E-F48840C60AB0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73AF5160-78AB-3A24-CB83-03F62F474F57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324E3034-FEE9-7692-7230-852A09B8235B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15B57D8B-68A2-56A6-5574-822F17AD9023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E00CE1B2-0125-B1CB-A3BB-F02CDDBB6E97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31D81A8A-FFD4-F891-FF93-A5BFBEAD4ECC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9A954DA3-9A5F-FC4D-DCC2-A8C8BE3217A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8F64B47F-A998-B730-202E-59D70A5A9393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94328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2B806-EF98-B85E-CCB5-E03D249B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791C135B-CAB2-0432-3A77-96FBF2239308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A32257DB-519B-B9D0-B976-EC66FC89BCF6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EEB94CE4-3182-48CB-6E5D-4ADBFFFC3CE1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5DE5D9BB-DE54-D088-569C-CB322A5348A2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8B11BC49-0CDD-4881-D098-91891AC8CF0B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36670939-2874-B74C-ECE2-85B33250ACC3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9E63B290-CE77-5F3D-E852-7F380EC61E10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F4A257B3-B007-F655-6AC9-97A440F88F14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6FC7AD-2E42-6965-88DB-B22D85437D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84EC3432-D827-2340-3ED2-50A952A525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32870BF4-92C0-FD43-4BB0-F51688FFDC3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AA4ACEA-5A79-D5F5-E238-01404B127D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3C5875F8-0F27-D47E-6F9D-41820BC601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AF05764-27B9-B296-27B7-7C1A85DD1B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3CDCDF85-9206-D9B1-98AE-38BF03D743D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E152768A-C326-FC6C-D3BD-579674B65EF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CCC0DD39-DBAB-4643-639D-FC4068880E7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63C02A45-B6A0-6803-5F0E-B782A002747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703511-9045-EDDD-BC93-7DA7067A73D9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6F0863D6-8F63-47CE-F636-63744B64AA35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4BAEF43C-1C09-9BE2-2E10-80353A1B4F32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521899BB-9501-0308-07F5-277970D69413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C4C5FEE4-883F-3E41-233E-2C1F513A732E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AF4C891-457B-E08E-20F1-DC127FADDE41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EFD5A926-C858-058F-A591-9FDA05A354C8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92B524C9-5D45-8A70-2BC4-C75B492BC1BF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120E9B49-BC20-363A-6CDC-FF456CF90671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E685F0AF-26B4-58A4-9DD1-F2E9BF6F3F0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FDBC9508-C723-3335-9C59-81F4EFDB5794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DCE7FB11-A11D-0C81-D6C5-5C8DEAACFEB0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1807AC8D-F4DF-C63C-15FA-E8091679E8A9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C76E7A45-B38C-B3BB-6EE7-A179FC9595A5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871306E8-BE02-117D-1DC2-327E19CFE0BA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8E45DCA7-52C5-04E5-5C7E-13CFB0D6782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6CD44500-FAC4-46B0-BD16-33F9E199E374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9B7F4732-9632-B0BE-BA98-ABB592CF36F9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B0E80C23-808E-6F7B-B3B5-47EF47087278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2CF0C4C2-6BBA-5DC9-080D-728E25E2C5CB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222235DD-40A0-A9BF-E448-73F4E6721138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7D894CEB-5455-71BC-D9ED-D9AFFBBDABC3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CED9BD68-12E9-5D59-4C3C-157AFCFCB523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BD5D6E67-3045-5BF7-3DC7-B5C2D4C905B4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1E0AA650-90F7-798B-AC40-3D6928930BFD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629562D1-4DC1-3FF3-EF3D-83F20048AD80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7C14A37A-024F-43E7-64CB-1922CACC1BF8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A504E35C-E5FF-B7E7-FCDF-C4402A67223A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133710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38A9-4EAE-D3D3-5F31-0555E1382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2C066CE7-DB08-6748-057E-5BB2B6F5CECF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02B838E-B48C-5084-ACA0-3537781177C9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247718E1-E398-85F3-DA1F-8626C6F4CB20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9AAE0B97-D87C-2517-F870-1D8CAD776283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89835280-FE76-7105-445C-AAC9DF408BE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BED37583-D9D9-F841-B1D2-2C8AAD0AC0D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8691E0A2-362E-E13C-58DC-67EF21B059C5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4585F2BF-388B-AF03-7060-F6FD98D1DB5C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57CE7-739A-DB32-38D8-B0CD8A818F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FEE2FA9-9096-B631-C24C-D4C08523E2C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3A19BBB4-82F6-9504-2824-56F1DA32B7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8A8F87F2-363A-7272-4823-13FEE797F37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E62592D5-F234-2D53-DD3D-9E54D4F65FF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BE0E7D-6FA4-0A45-22A7-FF87967CEAD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5F706F70-0A64-5AFA-91FF-538D53AC7DE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7624DB2-7DFD-135D-134E-9066D4D1DB1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EBF35448-7470-2781-885B-D5B26A9F1B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8C421175-C875-D785-14D3-7F94971EA5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C5E81E-0710-49A2-AB5C-E6941EA5C958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F0B25C86-64F2-7413-996B-C4F67AF264A7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7BE8E312-0ECD-7EEE-DC89-9287CAE512AD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0A6FD8BF-AF73-7C84-462F-14BF688F9D1F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CCD8F5CF-D6C9-1378-A991-DE832B10455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CEBEB93-5AE7-5CBA-0505-43A9FCC0205B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A2257697-EA56-5790-081C-8F89CAC89B02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AA9F7B2-D496-A1E9-D3C5-68344C4ED001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CF54CD0E-DBC8-74B0-0759-45A51ECD5AC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C83ACF92-3BC5-543A-0C45-3E5C30738D6E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D43BED4-331D-E82E-A0A7-75704DCB4272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8C48BC72-74F1-F09E-5B1B-B548DC27BF8B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A62E9DE3-0F8A-778C-25DF-36A1D1724D3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0589E8FE-7F60-3BA0-686F-8792A58FFAE1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15AD0F04-4898-AB3F-5FED-E3483DF7F05C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9D95E484-4BCB-CDBF-06E8-71502AE2EDD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D523E745-C34F-6145-4AF6-8045C2AC6F47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20BD8E20-D0BA-64DB-9FC5-D5B94F502E1E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E111AFB-4340-0A01-F4B1-E422C025EE92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3BFEA071-B01E-7E79-3FAE-953334EAF3EF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981FE9F5-052B-605C-9F94-E10C23176753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FCDB991F-D4AB-710B-6ACD-AF2AF4C5D630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711A68A6-2AC6-FB39-8A4C-C3E0051B18B2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DD47A32F-6640-55F8-003A-12383C3DBFD6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91265B83-8E3B-A73D-6D9D-97A13AD3F027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C432AC21-7135-B3F0-452D-11A05DAE642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702AA6C6-84B1-3265-2187-5C78148B7454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43531CC8-D437-2E8F-B75D-27B71721B804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4B505DAF-EF3E-4CDF-65AB-34104C06F9F3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346367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077F-715A-161D-4135-86DDA5A6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059A1A9-8B3F-614C-074E-F4D72332DDAB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F5D9E7DE-BA2E-64EC-A65B-69CA86A32B6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17A7243-C652-7F99-E368-5DC41D1C6F8A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C6D7B19D-1E05-5625-1B75-7888248AE416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EE2A062C-B6FB-1236-A632-50D044CC315E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C390736D-04D5-E19E-B120-280C0B77869A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0708FE4A-CEDA-90F1-D3CF-24FE0FFFE63E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5D1F6876-7728-8F92-9C0B-6D3C904164E8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23120F-4220-FABC-EF48-5053CDC447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9B12A862-8248-A560-41F3-7EFEB03D24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B72CC2-DFC6-A28E-D2E4-716D11B9FE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3723398-E0E5-9721-132D-04AD885A68B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DF932E05-732B-A397-1DF6-51EDC930E4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99FB676B-9D5F-0063-CDDC-117962D6D6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718F7BB6-3D50-117C-0638-C69247FFFF0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7CEEB4A4-1352-5F3E-F909-33078513B45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FEFA52DE-A5B6-F3A6-7F74-5FE44CA29FB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2E9E851A-42D8-FD20-3CA3-8591B423465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66954DD-E597-616C-AB38-51C8FFCF3983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AFEDFEA4-D577-07BB-BA89-FCFD58CF2CF4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D36CC9D2-36F2-80D5-738C-E1DA3A1B0B68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83C530B4-3595-88CA-EFA2-98D387062D9A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F26B4300-77C0-8D4F-91D5-97C97251EEDA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296266F-0E98-CBB0-E16A-65448619B516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318D0A0E-EF38-91AF-4690-A53850886F58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A8F1EA3-5D2C-E8D1-AA21-9D896EB158BA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E7C6AE7E-B934-48AD-61D2-8FDC5E5A554A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BE34D5F1-6BB7-34B8-200B-0A49B5032A1A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F2D32CB6-A356-909B-F7A0-E128F7895285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7CBCD206-1D2D-6985-A276-072CA51A97FA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FB8C0D6F-97A2-B365-9F86-04844026E1A0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3085362B-714B-B4B9-FA76-96339D03357F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9EA358D5-BF77-2048-25F7-CE47EBD5AE7E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13AC0233-5EF1-76E0-2448-151A2CDB6E50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8F7941AC-3319-76F6-4EB4-137E00AD0C21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83F7ADC3-E1B9-89FD-B8D8-3DCD670DA5E5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C57A8E58-57FF-25ED-E37D-B333DB575B54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79B5696A-6BDA-B4E9-78E0-1B229A8E5877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5A0391F9-05B9-A7DC-CC0D-C0F9D580FCC7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B127D331-D12A-C3A6-661A-1814F00449E8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AB1B551D-18E9-0F61-ED86-BEF9EE5487AA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5E34BC5-7C35-A60D-67C7-C57B89045707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4DBA68F3-19F4-2C7F-1C6B-0504A43B397C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FEA0779E-E468-2529-B5B1-0EB4C8B58A9F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745970C0-749F-8BBF-0E37-E4A727D0F2B1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588DA547-2D99-3925-0751-5E44C3D31890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F3E142F6-6E59-6D15-BAA5-1E59900DBCE9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008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6ABE-6821-88B1-177F-8F166EC2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60FB9927-27A1-CCAB-C1D2-5C37E09825F5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75AC710C-DF35-E263-EF9D-BC22AD24A87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38C55047-B531-F20B-9BCE-94C4F5719C0B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B55C21FD-CBED-D128-14A5-D18C3B84D1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D18EBD2B-7703-9664-348A-4077326312C1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B0A77F37-8372-7017-D756-1BAEEBA5B7E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1EDF208B-25BD-4183-D0AE-9B9F65B9429E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C9128E74-0890-1EC0-E61B-4F6B7E3CE72E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91B4E-7F2E-AE19-2A2D-EA9B3232F34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1663DDE5-ECAE-E414-5856-8319AE21BD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7958EC86-8CDD-101F-7AED-9ED20D3550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E80F566D-4F81-CD7D-7851-26EDF16AD3F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7B337667-6ED6-88C1-C9FA-79EFC4C49EF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A14F4943-B5CD-97E1-060E-0E613A112BA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168D26FD-6794-964E-4829-7CBD97043C2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20512E37-FDAC-7114-3E3D-2DA2FE787ED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0E32B1BA-E49F-DE73-D5A5-1B20741644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C90C54D5-4B55-CFB4-1E5E-FF07183B38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C3717EB-9C8B-43A7-F675-D612CC84B825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0BBDBBB6-3CAF-3BB7-376E-2FB4B530CF6A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C6ECECCC-02DF-8F2B-5898-5B41A58165B7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214ECEF-BBC5-4930-6CD7-F5DBE54C8E76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2179B92F-571D-8D5E-2593-2D6CF3254DA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60B18DC0-0015-9B6B-FD9A-25F00965B96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6B6C5431-285E-6731-5C56-3BCAABB96E21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4C890262-4A08-1898-CBA1-89A0E2F4FFEA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8CF698AB-CCD0-559A-9F2F-4BC885281EB8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09058526-D92F-A280-77C7-8FDA973A270E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EA4146F6-34B1-833E-87BB-F9348668647D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D9D3C901-C564-5D12-87B3-0343A45E2965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8EB32245-7C52-B23A-9175-EDF8A5FDCA03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FBC011C2-324A-3433-DFA8-2F4F2A89961A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64396E27-5B18-8B34-8AAB-3FE282572970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64334E8F-C26D-DE9C-41DD-2B4069E722E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C95634C7-1CAC-21E1-C403-569B0DC79CD2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307CF9EC-56FE-1CF1-BBFF-D95702C1D8A5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4E8A5248-E370-8467-9C0D-3849283413D6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679BB60E-4AAA-16DF-7952-2ACE057FEB63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4D644495-62E5-1938-C4D2-62BA89743D2E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9278F127-FD0E-CB1C-6CE1-1C3953E6AF6D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199308B0-5EA6-4D26-6B56-2D5B016E863E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837BE244-EB94-CC59-2E7A-25E021AF2B74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9B7488B1-5EB5-62E8-0814-54DAF558D424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88A72A4A-6488-32F4-CFA4-4CD6745E1C0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A2FD2577-AA52-36FE-6541-B2A2220D858D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3D09FF0E-79EA-4DA9-F2FD-BBAB93CD6D7C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1B33B42C-7ABC-B3F5-38D8-004323FB140B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EA9DE687-2601-4E32-A337-41C8D60A326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5616A04E-9A39-9DB4-47AC-5BA94D8EF721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204749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D83C4-5259-4556-21D3-84001B8D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FF83A567-C009-FCC0-558E-185E5ED8AC39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E95D498B-4848-5AAA-55E6-3A2730905B5B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66D4EBF2-A274-2DA8-92E4-07DB8AFD35B9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42B38521-03D2-1EE6-469C-F662BA771DA9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35AC521A-DDB7-E0B8-C7E4-3B2FBE788D27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9F3890E4-3694-3409-38CA-A50E29A0204C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ED6B1888-4A5F-2446-1882-445D729AFE85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5442D050-EFA9-3627-2506-AB852537477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516086-9E0F-26D3-89FD-70C16FB606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47E0C1AE-2E3E-DEDC-E17A-DCF6522A75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D1F4E04-2362-41B4-C185-75DDA7AB8B2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FDB96EDD-6E88-95AB-4C79-BC18973EE74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042FDB-BF53-0774-1D9F-67E46BCD00A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E051EF6-99F7-99D5-23E8-8CFCAD21E99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750917A3-40AB-1ADA-35CF-37B0C34D71D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65F25631-880B-CBF6-A972-CAE80B4FE30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02BF05E8-C8EB-A880-9E68-F2393DCCA83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55B2E3-3742-E58A-F1B6-9EA2EF568D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1FA9142-8B1B-BA89-4B30-5CE683B06C0A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AE934E80-9928-78B3-0F09-AED91EF9BA62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5015499D-485F-0EEA-C474-A3477D16B9C1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DC37E4FA-4D25-D243-36D9-1B06C513A60E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5E6DB7D8-882C-D88D-2854-0CF8F43753E9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5103A7A-3076-A871-022D-F61B3AE5EE78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0317D577-ED46-5336-189F-BDA3318B5DA5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6C889897-BF19-3C78-69E4-3020BABD5F92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2DB64836-E777-5D31-C84E-034304FD2522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C4D15231-F0A6-53E3-2818-7C498F798FD4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4282E1F-507A-D9DA-849D-CA2E8B120C17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35DE2E59-EFA4-A1A3-DD65-F0D082496FEA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7B9FE78C-3B66-2E2C-830C-98E935614953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7402F6FE-206A-4D42-83F7-DA71CF5AC65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D649D4CA-0D2D-687E-E780-9EB5A45D1292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AF543509-2F49-1A62-9E41-1A53504C6E1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5FD5311F-0833-55F9-367C-68D0F9F3AD9F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38C33C85-AF48-FBE3-9BD9-F3E078C4B320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633F46-2558-5953-ED0B-DC1FCE5C9335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E091CCC9-E086-36BA-7FF5-BDAF7CDA8B41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FAB4F7AA-6CC4-705F-DC18-12082219375D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C679B575-EE9E-70A1-2A1E-EC34B5776F19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4F599B3A-9AE5-7200-6B5C-BFDF1BD1BB8C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FDCE0C7F-F9E6-D917-11AB-26C1C9D9674E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E6CBBB9A-3EDF-CB00-D707-C3BB9230E2BB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FC7D51EB-E326-31EE-944F-47C2555324D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1846CA39-18B3-3A75-A347-A8FD5CB61860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35AC75EC-89BC-5FBF-6F21-12D6E438A14A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9B116EA0-B835-4145-C6DE-0B589D06444E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0" name="Elipse 20">
            <a:extLst>
              <a:ext uri="{FF2B5EF4-FFF2-40B4-BE49-F238E27FC236}">
                <a16:creationId xmlns:a16="http://schemas.microsoft.com/office/drawing/2014/main" id="{C8FB47C1-8E50-2176-3831-8E2BAA8A83D1}"/>
              </a:ext>
            </a:extLst>
          </p:cNvPr>
          <p:cNvSpPr/>
          <p:nvPr/>
        </p:nvSpPr>
        <p:spPr>
          <a:xfrm>
            <a:off x="8365103" y="47921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FB1F0C3C-A5F9-5B4E-984B-C21FA8D87AF5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25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DBD0-BF6A-DBA0-E886-73A4687C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2B642299-66C5-B199-515D-A1A9130A9254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0E58AA0-039F-165D-6753-D809647BC8EC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558B5AB4-57EA-1692-503E-E951ED52C9E4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F65D8A3C-3E2D-4861-8C34-7BB51B11AF74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DF96875B-975E-567A-7AEF-46FF96DABF6B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C5D66263-2871-7258-5D00-B2908F2CE392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28323D29-280D-331E-78E2-3767AF4DDBCA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FB66A9D8-5E5F-8665-96DA-CDFAD899E3DC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BB47C-CA0F-8F72-4E4D-22A430CF12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1FB5E3D3-5152-3696-6E88-1F8A9466D0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6E8935BC-AA95-3D11-B569-F7E6C2CBFDF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2C2B727-E328-7592-7022-9B90CCF7A7C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891B9DC3-24B1-3EB3-DE72-E4E05603A07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799C26F-36EC-3106-8D74-E456780511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AC735D1C-5FAB-0717-D00C-AEC0DCA5569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EF07309B-1ACC-716B-D898-3B59DA5D669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C15AEFE-8017-6E10-86DD-ACD7B7C4DC5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8C12EF4D-74D0-89B0-700F-8A86915F037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1BD19D-A023-4234-0673-11EE718F5B44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8290C6EB-1879-E7F8-02A8-5A06DB771E0F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99F5C10F-4F49-B2E5-6CAD-3D3A623D8496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96265094-FA4B-8A13-C8BD-3C99C20D9EF3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3505FAF1-DE1A-7090-5746-DA9FA4445DD6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026D3FC-77D5-10A8-A55D-43CAFA9F354E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4E6E34F6-91EC-DAE0-A2F4-057C7AA52840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6CAACCA7-A158-7AC7-AFCE-CAB51451FAEB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D05F2B7C-63DB-91DC-CD6F-826F3DDB4DA9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15FBCC0B-6AB7-38ED-938F-8144DFD69026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ADE0649-1D0C-364A-4FB2-A9FB1E2A2F9B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27B8803E-E433-7995-87EE-D5504794F6A5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389A51FA-0258-DE2B-14DD-784DCB36AD5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A219E9FC-2A49-AA24-16E5-7DD2D72A928B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3E1BE676-B56D-148A-DB77-84033CD998AB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B7DCF743-6078-BB02-C29F-0418EF2FEA26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8188A747-D6B9-F0EC-CC57-D98BB06E80F9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0C5AB9E9-CF90-D6A0-A68E-BAA81F87C130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26F29FA0-0AA6-FCBC-BD9C-673276430173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B910570A-92CE-9AE7-01C1-6C34FF677B1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27F823DF-3813-0298-86AB-4D7F0CDCE4D4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17DFAE50-5EE2-2FF3-C7D0-49E68DADBCA8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F554B0AA-AB5F-AEAC-B2AC-68680A004A0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84638B29-41BD-E55B-EB0A-39C4D7D56F2F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74DE537B-2C43-49BD-5943-77E9B78D0171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79B76773-A85A-2ABE-8C5D-2321AD538F27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F6F6A7A3-40CB-9844-E318-18D1D07BA396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E94AF3F6-D495-D5DB-0A4E-5F16DFC1C200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3C112AA3-28B1-72ED-659B-AF61AD8BF9BA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0" name="Elipse 20">
            <a:extLst>
              <a:ext uri="{FF2B5EF4-FFF2-40B4-BE49-F238E27FC236}">
                <a16:creationId xmlns:a16="http://schemas.microsoft.com/office/drawing/2014/main" id="{9762BA64-EE40-6493-3929-D91A85573298}"/>
              </a:ext>
            </a:extLst>
          </p:cNvPr>
          <p:cNvSpPr/>
          <p:nvPr/>
        </p:nvSpPr>
        <p:spPr>
          <a:xfrm>
            <a:off x="8365103" y="47921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2" name="Elipse 20">
            <a:extLst>
              <a:ext uri="{FF2B5EF4-FFF2-40B4-BE49-F238E27FC236}">
                <a16:creationId xmlns:a16="http://schemas.microsoft.com/office/drawing/2014/main" id="{7F65DE12-6ED2-347F-221A-65011388A2E7}"/>
              </a:ext>
            </a:extLst>
          </p:cNvPr>
          <p:cNvSpPr/>
          <p:nvPr/>
        </p:nvSpPr>
        <p:spPr>
          <a:xfrm>
            <a:off x="8361491" y="5456046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E11397A0-0E82-F25B-22C6-77A4698CBEA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u="sng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u="sng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u="sng" dirty="0">
              <a:solidFill>
                <a:srgbClr val="7F7F7F"/>
              </a:solidFill>
            </a:endParaRPr>
          </a:p>
          <a:p>
            <a:endParaRPr lang="es-ES" u="sng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B4C05717-CA3C-C46E-8193-9A2F2EC988EB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391825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87F415-62EF-1123-EC96-EC276564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8D6B270-CF22-5410-4C07-6EA627BCD2B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08B2EF55-2A00-764A-0705-34A7F753E47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2715FBA7-C9AC-453E-DA94-3E9E9796853F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b="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59621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806510-3761-0E7F-FDE5-26F38419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6209221-4599-A309-E2D2-D183E109D2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D68B3B5F-C8E3-BC90-BE51-7A563C079CF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03F459BE-0434-FCEB-671C-BAA1E737E14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5397543-4091-69D6-396F-96D42D26A599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8598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014A0-EFBB-34A0-AB10-786E5D5D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1102440-1DE5-7FDF-F4A0-3CCE93A2A6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F1D08AA1-5549-0653-5818-A1E1720923C4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EE5E627B-83AB-6C8B-52B0-FBF460EA6B95}"/>
              </a:ext>
            </a:extLst>
          </p:cNvPr>
          <p:cNvSpPr txBox="1">
            <a:spLocks/>
          </p:cNvSpPr>
          <p:nvPr/>
        </p:nvSpPr>
        <p:spPr>
          <a:xfrm>
            <a:off x="694390" y="2809779"/>
            <a:ext cx="4025595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Biases</a:t>
            </a:r>
            <a:r>
              <a:rPr lang="es-ES" dirty="0"/>
              <a:t> and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Limitations</a:t>
            </a:r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7459E913-2AAE-8543-6BE9-DC4C2BB997F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E41928D-7008-D19F-6B28-FA0CDE1768CD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4798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37DD07-6BC4-EF83-BA81-29B2CED2CDEE}"/>
              </a:ext>
            </a:extLst>
          </p:cNvPr>
          <p:cNvSpPr/>
          <p:nvPr/>
        </p:nvSpPr>
        <p:spPr>
          <a:xfrm>
            <a:off x="1731523" y="5722284"/>
            <a:ext cx="5826868" cy="632488"/>
          </a:xfrm>
          <a:prstGeom prst="rect">
            <a:avLst/>
          </a:prstGeom>
          <a:solidFill>
            <a:srgbClr val="2C2DC5">
              <a:alpha val="8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2839D2-8EEB-66B7-62BE-14B8B1F531C3}"/>
              </a:ext>
            </a:extLst>
          </p:cNvPr>
          <p:cNvSpPr txBox="1"/>
          <p:nvPr/>
        </p:nvSpPr>
        <p:spPr>
          <a:xfrm>
            <a:off x="2013625" y="5718257"/>
            <a:ext cx="285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Sheyla Leyva Sánchez</a:t>
            </a:r>
          </a:p>
          <a:p>
            <a:r>
              <a:rPr lang="en-US" sz="1400" dirty="0">
                <a:solidFill>
                  <a:schemeClr val="bg1"/>
                </a:solidFill>
              </a:rPr>
              <a:t>Samuel </a:t>
            </a:r>
            <a:r>
              <a:rPr lang="en-US" sz="1400" dirty="0" err="1">
                <a:solidFill>
                  <a:schemeClr val="bg1"/>
                </a:solidFill>
              </a:rPr>
              <a:t>Salgueiro</a:t>
            </a:r>
            <a:r>
              <a:rPr lang="en-US" sz="1400" dirty="0">
                <a:solidFill>
                  <a:schemeClr val="bg1"/>
                </a:solidFill>
              </a:rPr>
              <a:t> Sánchez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434F9D-3154-3774-E4DE-0AA32CC66F89}"/>
              </a:ext>
            </a:extLst>
          </p:cNvPr>
          <p:cNvSpPr txBox="1"/>
          <p:nvPr/>
        </p:nvSpPr>
        <p:spPr>
          <a:xfrm>
            <a:off x="4863830" y="5710944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Mariajose</a:t>
            </a:r>
            <a:r>
              <a:rPr lang="en-US" sz="1400" dirty="0">
                <a:solidFill>
                  <a:schemeClr val="bg1"/>
                </a:solidFill>
              </a:rPr>
              <a:t> Franco Orozco</a:t>
            </a:r>
          </a:p>
          <a:p>
            <a:r>
              <a:rPr lang="en-US" sz="1400" dirty="0">
                <a:solidFill>
                  <a:schemeClr val="bg1"/>
                </a:solidFill>
              </a:rPr>
              <a:t>Francisco Lozano del Moral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A50DA3-FD63-3316-4D61-3774251F4B3C}"/>
              </a:ext>
            </a:extLst>
          </p:cNvPr>
          <p:cNvSpPr txBox="1"/>
          <p:nvPr/>
        </p:nvSpPr>
        <p:spPr>
          <a:xfrm>
            <a:off x="3224719" y="4204174"/>
            <a:ext cx="269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D</a:t>
            </a:r>
            <a:r>
              <a:rPr lang="en-US" sz="1400" dirty="0" err="1">
                <a:solidFill>
                  <a:schemeClr val="bg1"/>
                </a:solidFill>
              </a:rPr>
              <a:t>ata</a:t>
            </a:r>
            <a:r>
              <a:rPr lang="en-US" sz="1400" dirty="0">
                <a:solidFill>
                  <a:schemeClr val="bg1"/>
                </a:solidFill>
              </a:rPr>
              <a:t> Science </a:t>
            </a:r>
            <a:r>
              <a:rPr lang="en-US" sz="1400" dirty="0" err="1">
                <a:solidFill>
                  <a:schemeClr val="bg1"/>
                </a:solidFill>
              </a:rPr>
              <a:t>MsC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17D4CC-F8A2-CADA-5CC9-9277CF3E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DE5C5A2-3390-5795-03E4-E7D99FB508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ADA2999B-057E-4694-0324-DD1DE210FB6D}"/>
              </a:ext>
            </a:extLst>
          </p:cNvPr>
          <p:cNvSpPr>
            <a:spLocks noGrp="1"/>
          </p:cNvSpPr>
          <p:nvPr/>
        </p:nvSpPr>
        <p:spPr>
          <a:xfrm>
            <a:off x="695630" y="3605023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09260BC-51F6-89E1-FC25-537D883B0CE2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1A67F86C-8DC0-FADD-D2DB-9A92362851E1}"/>
              </a:ext>
            </a:extLst>
          </p:cNvPr>
          <p:cNvSpPr txBox="1">
            <a:spLocks/>
          </p:cNvSpPr>
          <p:nvPr/>
        </p:nvSpPr>
        <p:spPr>
          <a:xfrm>
            <a:off x="694390" y="2809779"/>
            <a:ext cx="4025595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Biases</a:t>
            </a:r>
            <a:r>
              <a:rPr lang="es-ES" dirty="0"/>
              <a:t> and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Limitations</a:t>
            </a:r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4C925DB4-3839-2C05-3E8F-C85ACC39800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3F9F9D9-3700-E69B-FFE2-F2509C258D26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07073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F704A-58C9-622B-B0C6-81E79377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F0407941-F84D-B22A-F07E-07DF755A6821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58FACF98-8306-DBF2-D803-24F59636719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85BED5A0-EDCF-094A-0437-89BF017A2A47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698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99E5-94FB-7690-370C-60667D57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07C88C9-AA88-A614-8AAE-38986E0308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918C36A-9D8F-3DD6-9EE7-5584904A067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E64A0A87-EE72-9B48-FE1A-E0B6A4713B4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3281FD8-1855-FF72-DF3C-841F4A5BF14A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560556F8-7BD4-611A-C72A-1D2604D7EE41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</p:spTree>
    <p:extLst>
      <p:ext uri="{BB962C8B-B14F-4D97-AF65-F5344CB8AC3E}">
        <p14:creationId xmlns:p14="http://schemas.microsoft.com/office/powerpoint/2010/main" val="427369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BF35-8354-9F9E-9109-A684681B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FD2776C-2486-A251-3597-E4CB0BAB0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9D89452-5696-7B10-CAF9-97BBF4614BFE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3A646F0-DE74-9809-BED6-CD536A10D757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E32EC5A6-F81C-6FFC-70D1-321A6642958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9C13BC6D-EACF-C8B4-AE79-5BF599D40D1B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A0270BC-8670-72B1-9772-B6D87FE522F1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3932322-6A1E-7BDE-1A22-0FE1172A6DFE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</p:spTree>
    <p:extLst>
      <p:ext uri="{BB962C8B-B14F-4D97-AF65-F5344CB8AC3E}">
        <p14:creationId xmlns:p14="http://schemas.microsoft.com/office/powerpoint/2010/main" val="100169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A50CA-0957-1B45-3FC7-284DEBBF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00CD109-2D45-107C-1D3D-948BF39EB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7D0F2698-6F38-F250-03E6-AF920D6015CD}"/>
              </a:ext>
            </a:extLst>
          </p:cNvPr>
          <p:cNvSpPr>
            <a:spLocks noGrp="1"/>
          </p:cNvSpPr>
          <p:nvPr/>
        </p:nvSpPr>
        <p:spPr>
          <a:xfrm>
            <a:off x="689867" y="4371954"/>
            <a:ext cx="3708841" cy="7653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Ethical</a:t>
            </a:r>
            <a:r>
              <a:rPr lang="es-ES" sz="1400" b="1" dirty="0"/>
              <a:t>, </a:t>
            </a:r>
            <a:r>
              <a:rPr lang="es-ES" sz="1400" b="1" dirty="0" err="1"/>
              <a:t>Privacy</a:t>
            </a:r>
            <a:r>
              <a:rPr lang="es-ES" sz="1400" b="1" dirty="0"/>
              <a:t>, and </a:t>
            </a:r>
            <a:r>
              <a:rPr lang="es-ES" sz="1400" b="1" dirty="0" err="1"/>
              <a:t>Regulatory</a:t>
            </a:r>
            <a:r>
              <a:rPr lang="es-ES" sz="1400" b="1" dirty="0"/>
              <a:t> </a:t>
            </a:r>
            <a:r>
              <a:rPr lang="es-ES" sz="1400" b="1" dirty="0" err="1"/>
              <a:t>Compliance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E133F0F-2639-D8D1-625A-5082EA5993B5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73B088B-3A5D-A393-1D46-9FA8275C2F4C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B28C7C5D-2A19-79C3-384E-A359DCB5AD6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9C3C2C78-7293-EA0D-EFA6-8594965D6DA0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D9F840A-6938-CC47-2786-79AAB10667E9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FF58DAEA-462F-84C7-7167-D170BD7F9D6B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BD7FA0A-0BF1-E246-D84E-3528102D86FA}"/>
              </a:ext>
            </a:extLst>
          </p:cNvPr>
          <p:cNvSpPr txBox="1">
            <a:spLocks/>
          </p:cNvSpPr>
          <p:nvPr/>
        </p:nvSpPr>
        <p:spPr>
          <a:xfrm>
            <a:off x="990952" y="4870062"/>
            <a:ext cx="3403231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Data </a:t>
            </a:r>
            <a:r>
              <a:rPr lang="es-ES" sz="1100" dirty="0" err="1"/>
              <a:t>security</a:t>
            </a:r>
            <a:r>
              <a:rPr lang="es-ES" sz="1100" dirty="0"/>
              <a:t> and </a:t>
            </a:r>
            <a:r>
              <a:rPr lang="es-ES" sz="1100" dirty="0" err="1"/>
              <a:t>regulatory</a:t>
            </a:r>
            <a:r>
              <a:rPr lang="es-ES" sz="1100" dirty="0"/>
              <a:t> </a:t>
            </a:r>
            <a:r>
              <a:rPr lang="es-ES" sz="1100" dirty="0" err="1"/>
              <a:t>compliance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577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CB18-F3FC-8130-E422-8B7577B7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FA76F43-D663-519B-08B4-974ABD822B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BADBF900-6E36-1D29-90F3-6D9457A8DEE6}"/>
              </a:ext>
            </a:extLst>
          </p:cNvPr>
          <p:cNvSpPr>
            <a:spLocks noGrp="1"/>
          </p:cNvSpPr>
          <p:nvPr/>
        </p:nvSpPr>
        <p:spPr>
          <a:xfrm>
            <a:off x="689867" y="4371954"/>
            <a:ext cx="3708841" cy="7653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Ethical</a:t>
            </a:r>
            <a:r>
              <a:rPr lang="es-ES" sz="1400" b="1" dirty="0"/>
              <a:t>, </a:t>
            </a:r>
            <a:r>
              <a:rPr lang="es-ES" sz="1400" b="1" dirty="0" err="1"/>
              <a:t>Privacy</a:t>
            </a:r>
            <a:r>
              <a:rPr lang="es-ES" sz="1400" b="1" dirty="0"/>
              <a:t>, and </a:t>
            </a:r>
            <a:r>
              <a:rPr lang="es-ES" sz="1400" b="1" dirty="0" err="1"/>
              <a:t>Regulatory</a:t>
            </a:r>
            <a:r>
              <a:rPr lang="es-ES" sz="1400" b="1" dirty="0"/>
              <a:t> </a:t>
            </a:r>
            <a:r>
              <a:rPr lang="es-ES" sz="1400" b="1" dirty="0" err="1"/>
              <a:t>Compliance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1CBA96F9-3FDB-508A-A001-D7FB9EDADFF0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4B1F2492-0C3B-6D5B-F4A8-E9AAA9770E8C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8B446931-1430-7933-EB7D-5B9C2BDDA6E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BB19D18-81EB-9E4F-5D56-3AE5F99EDABD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AA7B3AC-4C52-9F64-4F39-C6AEC71A86D9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7775926-063C-CBA7-5520-6BCF44B91AC1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311BF04-BFBC-D699-3127-CB44C2F2A8B3}"/>
              </a:ext>
            </a:extLst>
          </p:cNvPr>
          <p:cNvSpPr txBox="1">
            <a:spLocks/>
          </p:cNvSpPr>
          <p:nvPr/>
        </p:nvSpPr>
        <p:spPr>
          <a:xfrm>
            <a:off x="990952" y="4870062"/>
            <a:ext cx="3403231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Data </a:t>
            </a:r>
            <a:r>
              <a:rPr lang="es-ES" sz="1100" dirty="0" err="1"/>
              <a:t>security</a:t>
            </a:r>
            <a:r>
              <a:rPr lang="es-ES" sz="1100" dirty="0"/>
              <a:t> and </a:t>
            </a:r>
            <a:r>
              <a:rPr lang="es-ES" sz="1100" dirty="0" err="1"/>
              <a:t>regulatory</a:t>
            </a:r>
            <a:r>
              <a:rPr lang="es-ES" sz="1100" dirty="0"/>
              <a:t> </a:t>
            </a:r>
            <a:r>
              <a:rPr lang="es-ES" sz="1100" dirty="0" err="1"/>
              <a:t>compliance</a:t>
            </a:r>
            <a:endParaRPr lang="en-US" sz="1100" dirty="0"/>
          </a:p>
        </p:txBody>
      </p:sp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1BB317C5-C369-1F92-20BC-72D8EB616377}"/>
              </a:ext>
            </a:extLst>
          </p:cNvPr>
          <p:cNvSpPr>
            <a:spLocks noGrp="1"/>
          </p:cNvSpPr>
          <p:nvPr/>
        </p:nvSpPr>
        <p:spPr>
          <a:xfrm>
            <a:off x="697163" y="5474478"/>
            <a:ext cx="4023427" cy="5437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Deployment</a:t>
            </a:r>
            <a:r>
              <a:rPr lang="es-ES" sz="1400" b="1" dirty="0"/>
              <a:t> </a:t>
            </a:r>
            <a:r>
              <a:rPr lang="es-ES" sz="1400" b="1" dirty="0" err="1"/>
              <a:t>complications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522BE558-EC3E-382B-A18E-06A079C3726D}"/>
              </a:ext>
            </a:extLst>
          </p:cNvPr>
          <p:cNvSpPr txBox="1">
            <a:spLocks/>
          </p:cNvSpPr>
          <p:nvPr/>
        </p:nvSpPr>
        <p:spPr>
          <a:xfrm>
            <a:off x="990951" y="5801747"/>
            <a:ext cx="3403231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System</a:t>
            </a:r>
            <a:r>
              <a:rPr lang="es-ES" sz="1100" dirty="0"/>
              <a:t> </a:t>
            </a:r>
            <a:r>
              <a:rPr lang="es-ES" sz="1100" dirty="0" err="1"/>
              <a:t>maintainance</a:t>
            </a:r>
            <a:endParaRPr lang="es-ES" sz="1100" dirty="0"/>
          </a:p>
          <a:p>
            <a:r>
              <a:rPr lang="en-US" sz="1100" dirty="0"/>
              <a:t>Training programs</a:t>
            </a:r>
          </a:p>
        </p:txBody>
      </p:sp>
    </p:spTree>
    <p:extLst>
      <p:ext uri="{BB962C8B-B14F-4D97-AF65-F5344CB8AC3E}">
        <p14:creationId xmlns:p14="http://schemas.microsoft.com/office/powerpoint/2010/main" val="483909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10E1-306F-8E86-C9E6-811878B5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CD46573-823F-96D9-78C2-B5490EFEB3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26C33149-2F09-A296-36C6-F50A5FEC3E0F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0A6A966-2923-5A68-2604-6C216D38F4FC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722BDB1F-A86E-3806-A1D1-619714685C7B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9CFF30A4-9F7A-F320-C65D-1D284524527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4E92D02-BA42-5D01-884E-BAE9CFBCB002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509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365-9C5B-A353-5809-900545C7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B6D1A5C-73F6-3689-676E-2AD6C3A417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3250909F-09CC-7602-EAAD-3EB0F7334452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13074C0-A777-8E9B-DD74-35DBB5F6145B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07D06903-4976-099B-1500-3ED66AF0947B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469B7B01-2028-FEBB-28E0-892A077147A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E627BEF-881A-CCB2-993E-828ABC1C3369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C8190EBD-B4A6-ECBB-9531-33AC8018A512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579284F-A2F6-89C7-59E0-411A5324D5C9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EB6E94E0-BA03-37FD-BD80-F79CC7675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6F4E146C-CF8A-8C78-0981-7DE4B0145AF8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</p:spTree>
    <p:extLst>
      <p:ext uri="{BB962C8B-B14F-4D97-AF65-F5344CB8AC3E}">
        <p14:creationId xmlns:p14="http://schemas.microsoft.com/office/powerpoint/2010/main" val="160950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C580-6A96-0602-E6E6-FFC441D71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B400244-2795-B842-36AE-8C095C3E1A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BC537F53-337A-1E8C-C81A-B6BF929B72D2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F0A64CF-A813-AAFF-F3CC-AE578329F396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D5EA52F5-82EA-05F2-139D-A7F85C485F39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6DC9C2D4-5296-CA7C-B4FC-6FAFB4B580C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9E9B7-91AA-CB45-5803-8967BC8ACD0A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11EB92CB-1F23-71F4-17D0-43EFEC3A2A14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E8BE6EA-3B65-A0D6-C104-A466FBD34996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747B167C-D711-105A-39EC-49D8DFEA9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2" name="Agrupar 34">
            <a:extLst>
              <a:ext uri="{FF2B5EF4-FFF2-40B4-BE49-F238E27FC236}">
                <a16:creationId xmlns:a16="http://schemas.microsoft.com/office/drawing/2014/main" id="{FEA7E8DA-F9F9-8962-EB0A-CC9C89D5320C}"/>
              </a:ext>
            </a:extLst>
          </p:cNvPr>
          <p:cNvGrpSpPr/>
          <p:nvPr/>
        </p:nvGrpSpPr>
        <p:grpSpPr>
          <a:xfrm>
            <a:off x="475759" y="3387594"/>
            <a:ext cx="438471" cy="438471"/>
            <a:chOff x="6022053" y="4447017"/>
            <a:chExt cx="590795" cy="59079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B37C1BE-88F5-BD78-6827-C174102A406D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id="{26030192-3FED-3AAD-3156-F90121E7D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353A351-8C24-E00E-1D6A-DF20E99B6887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2EBDDF09-BDD0-16B3-A021-C96BC02B7E3A}"/>
              </a:ext>
            </a:extLst>
          </p:cNvPr>
          <p:cNvSpPr txBox="1">
            <a:spLocks/>
          </p:cNvSpPr>
          <p:nvPr/>
        </p:nvSpPr>
        <p:spPr>
          <a:xfrm>
            <a:off x="1000000" y="3845417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Excellent</a:t>
            </a:r>
            <a:r>
              <a:rPr lang="es-ES" sz="1400" dirty="0"/>
              <a:t> </a:t>
            </a:r>
            <a:r>
              <a:rPr lang="es-ES" sz="1400" dirty="0" err="1"/>
              <a:t>savings</a:t>
            </a:r>
            <a:r>
              <a:rPr lang="es-ES" sz="1400" dirty="0"/>
              <a:t> </a:t>
            </a:r>
            <a:r>
              <a:rPr lang="es-ES" sz="1400" dirty="0" err="1"/>
              <a:t>projection</a:t>
            </a:r>
            <a:endParaRPr lang="en-US" sz="1400" dirty="0"/>
          </a:p>
          <a:p>
            <a:r>
              <a:rPr lang="en-US" sz="1400" dirty="0"/>
              <a:t>Inexpensive </a:t>
            </a:r>
            <a:r>
              <a:rPr lang="en-US" sz="1400" dirty="0" err="1"/>
              <a:t>maintainance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335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F64C3-5B08-1F77-8627-84C40E20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9DD74D5-9AC4-A9B0-908D-C2DA78AAD9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768AC412-0E1F-F8A8-0B36-F0FCFCC98835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95A43A4-300C-57BF-9DD6-25F9652857A2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420D99C-08D9-D328-0E83-36C9390D21E8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B0E41A54-D1A1-AAE1-EF25-2DC92C5875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52231E1C-F355-A655-8884-912F49109EA1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8CEF8195-0D13-34DB-6823-3FF20B3C8023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E59CC7E-BB86-0BF0-7819-5FB8F0679B74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A78E165E-E523-A759-7818-E009CBC43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2" name="Agrupar 34">
            <a:extLst>
              <a:ext uri="{FF2B5EF4-FFF2-40B4-BE49-F238E27FC236}">
                <a16:creationId xmlns:a16="http://schemas.microsoft.com/office/drawing/2014/main" id="{63DC744D-CEA1-BA52-C356-F9C67339ECBA}"/>
              </a:ext>
            </a:extLst>
          </p:cNvPr>
          <p:cNvGrpSpPr/>
          <p:nvPr/>
        </p:nvGrpSpPr>
        <p:grpSpPr>
          <a:xfrm>
            <a:off x="475759" y="3387594"/>
            <a:ext cx="438471" cy="438471"/>
            <a:chOff x="6022053" y="4447017"/>
            <a:chExt cx="590795" cy="59079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BA4237E-F6A7-51D1-5EAF-3B0445B07FD8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id="{F71BFCB6-A7CF-0BF2-07FF-862B5C610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6" name="Agrupar 34">
            <a:extLst>
              <a:ext uri="{FF2B5EF4-FFF2-40B4-BE49-F238E27FC236}">
                <a16:creationId xmlns:a16="http://schemas.microsoft.com/office/drawing/2014/main" id="{BEAA095B-C764-1180-7A8C-7DAA74E7F85F}"/>
              </a:ext>
            </a:extLst>
          </p:cNvPr>
          <p:cNvGrpSpPr/>
          <p:nvPr/>
        </p:nvGrpSpPr>
        <p:grpSpPr>
          <a:xfrm>
            <a:off x="475759" y="4385702"/>
            <a:ext cx="438471" cy="438471"/>
            <a:chOff x="6022053" y="4447017"/>
            <a:chExt cx="590795" cy="59079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97DC3DA-C276-9EA1-005F-D4C25D402E8B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2E320585-EA25-4802-C1AE-F26B7A20D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BB5F15F5-C220-DFEB-E696-D44F83668C95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4F53CE3-E2DC-BAE8-5D18-9433749EC84B}"/>
              </a:ext>
            </a:extLst>
          </p:cNvPr>
          <p:cNvSpPr txBox="1">
            <a:spLocks/>
          </p:cNvSpPr>
          <p:nvPr/>
        </p:nvSpPr>
        <p:spPr>
          <a:xfrm>
            <a:off x="1000000" y="3845417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Excellent</a:t>
            </a:r>
            <a:r>
              <a:rPr lang="es-ES" sz="1400" dirty="0"/>
              <a:t> </a:t>
            </a:r>
            <a:r>
              <a:rPr lang="es-ES" sz="1400" dirty="0" err="1"/>
              <a:t>savings</a:t>
            </a:r>
            <a:r>
              <a:rPr lang="es-ES" sz="1400" dirty="0"/>
              <a:t> </a:t>
            </a:r>
            <a:r>
              <a:rPr lang="es-ES" sz="1400" dirty="0" err="1"/>
              <a:t>projection</a:t>
            </a:r>
            <a:endParaRPr lang="en-US" sz="1400" dirty="0"/>
          </a:p>
          <a:p>
            <a:r>
              <a:rPr lang="en-US" sz="1400" dirty="0"/>
              <a:t>Inexpensive </a:t>
            </a:r>
            <a:r>
              <a:rPr lang="en-US" sz="1400" dirty="0" err="1"/>
              <a:t>maintainance</a:t>
            </a:r>
            <a:endParaRPr lang="en-US" sz="1400" dirty="0"/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26D30198-81C3-E105-DA5A-966FA68D1D07}"/>
              </a:ext>
            </a:extLst>
          </p:cNvPr>
          <p:cNvSpPr txBox="1">
            <a:spLocks/>
          </p:cNvSpPr>
          <p:nvPr/>
        </p:nvSpPr>
        <p:spPr>
          <a:xfrm>
            <a:off x="999999" y="4900492"/>
            <a:ext cx="3572001" cy="7099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Seamlessly</a:t>
            </a:r>
            <a:r>
              <a:rPr lang="es-ES" sz="1400" dirty="0"/>
              <a:t> </a:t>
            </a:r>
            <a:r>
              <a:rPr lang="es-ES" sz="1400" dirty="0" err="1"/>
              <a:t>integrated</a:t>
            </a:r>
            <a:r>
              <a:rPr lang="es-ES" sz="1400" dirty="0"/>
              <a:t> API</a:t>
            </a:r>
            <a:endParaRPr lang="en-US" sz="1400" dirty="0"/>
          </a:p>
          <a:p>
            <a:r>
              <a:rPr lang="en-US" sz="1400" dirty="0"/>
              <a:t>Extensive documentation and courses</a:t>
            </a:r>
          </a:p>
        </p:txBody>
      </p:sp>
    </p:spTree>
    <p:extLst>
      <p:ext uri="{BB962C8B-B14F-4D97-AF65-F5344CB8AC3E}">
        <p14:creationId xmlns:p14="http://schemas.microsoft.com/office/powerpoint/2010/main" val="156586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F985D-322F-0540-C24B-B34F9565BAFD}"/>
              </a:ext>
            </a:extLst>
          </p:cNvPr>
          <p:cNvSpPr txBox="1"/>
          <p:nvPr/>
        </p:nvSpPr>
        <p:spPr>
          <a:xfrm>
            <a:off x="2090233" y="1099314"/>
            <a:ext cx="5001208" cy="707886"/>
          </a:xfrm>
          <a:prstGeom prst="rect">
            <a:avLst/>
          </a:prstGeom>
          <a:solidFill>
            <a:srgbClr val="F7F7F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CONTENT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7E854F-E9EA-ABCF-E080-91416F838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30800" cy="286705"/>
          </a:xfrm>
        </p:spPr>
        <p:txBody>
          <a:bodyPr/>
          <a:lstStyle/>
          <a:p>
            <a:r>
              <a:rPr lang="es-ES" dirty="0"/>
              <a:t>Título de Proyecto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1B9369-19A7-E417-9F7B-BF3CF4C36D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2FF36F2-5006-862C-67A1-169D743CCE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959237"/>
          </a:xfrm>
        </p:spPr>
        <p:txBody>
          <a:bodyPr wrap="square"/>
          <a:lstStyle/>
          <a:p>
            <a:pPr algn="ctr"/>
            <a:r>
              <a:rPr lang="en-GB" sz="2800" b="0" dirty="0">
                <a:solidFill>
                  <a:schemeClr val="bg2">
                    <a:lumMod val="75000"/>
                  </a:schemeClr>
                </a:solidFill>
                <a:sym typeface="+mn-ea"/>
              </a:rPr>
              <a:t>Prediction using AI</a:t>
            </a:r>
            <a:endParaRPr lang="en-GB" sz="2800" b="0" dirty="0">
              <a:solidFill>
                <a:schemeClr val="bg2">
                  <a:lumMod val="75000"/>
                </a:schemeClr>
              </a:solidFill>
            </a:endParaRPr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73D754-D9CA-BC53-7B9C-CE5889B2F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5688E6E-3D1D-987D-CF7F-B94EC4CCFE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13143" y="1249524"/>
            <a:ext cx="3317713" cy="480131"/>
          </a:xfrm>
        </p:spPr>
        <p:txBody>
          <a:bodyPr/>
          <a:lstStyle/>
          <a:p>
            <a:r>
              <a:rPr lang="es-ES" sz="2800" dirty="0">
                <a:solidFill>
                  <a:schemeClr val="bg2">
                    <a:lumMod val="75000"/>
                  </a:schemeClr>
                </a:solidFill>
              </a:rPr>
              <a:t>Data </a:t>
            </a:r>
            <a:r>
              <a:rPr lang="es-ES" sz="2800" dirty="0" err="1">
                <a:solidFill>
                  <a:schemeClr val="bg2">
                    <a:lumMod val="75000"/>
                  </a:schemeClr>
                </a:solidFill>
              </a:rPr>
              <a:t>Integration</a:t>
            </a:r>
            <a:endParaRPr lang="es-E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5F1C6A-B21B-9AD2-9DD2-8F4AADC13E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7931" y="2413517"/>
            <a:ext cx="3134691" cy="3646815"/>
          </a:xfrm>
        </p:spPr>
        <p:txBody>
          <a:bodyPr>
            <a:normAutofit/>
          </a:bodyPr>
          <a:lstStyle/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Understanding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data </a:t>
            </a:r>
            <a:r>
              <a:rPr lang="es-ES" dirty="0"/>
              <a:t>and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metadata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supcomprehensiveport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Reconciling</a:t>
            </a:r>
            <a:r>
              <a:rPr lang="es-ES" b="1" dirty="0"/>
              <a:t> </a:t>
            </a:r>
            <a:r>
              <a:rPr lang="es-ES" b="1" dirty="0" err="1"/>
              <a:t>instances</a:t>
            </a:r>
            <a:r>
              <a:rPr lang="es-ES" b="1" dirty="0"/>
              <a:t> and </a:t>
            </a:r>
            <a:r>
              <a:rPr lang="es-ES" b="1" dirty="0" err="1"/>
              <a:t>features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link </a:t>
            </a:r>
            <a:r>
              <a:rPr lang="es-ES" dirty="0" err="1"/>
              <a:t>all</a:t>
            </a:r>
            <a:r>
              <a:rPr lang="es-ES" dirty="0"/>
              <a:t> data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accross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r>
              <a:rPr lang="es-ES" dirty="0"/>
              <a:t>.</a:t>
            </a:r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Consolidating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files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single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pPr indent="-1714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 err="1"/>
              <a:t>Selectively</a:t>
            </a:r>
            <a:r>
              <a:rPr lang="es-ES" b="1" dirty="0"/>
              <a:t> </a:t>
            </a:r>
            <a:r>
              <a:rPr lang="es-ES" b="1" dirty="0" err="1"/>
              <a:t>filtering</a:t>
            </a:r>
            <a:r>
              <a:rPr lang="es-ES" b="1" dirty="0"/>
              <a:t> </a:t>
            </a:r>
            <a:r>
              <a:rPr lang="es-ES" dirty="0"/>
              <a:t>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unnecessary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Augmenting</a:t>
            </a:r>
            <a:r>
              <a:rPr lang="es-ES" b="1" dirty="0"/>
              <a:t> data </a:t>
            </a:r>
            <a:r>
              <a:rPr lang="es-ES" b="1" dirty="0" err="1"/>
              <a:t>privacy</a:t>
            </a:r>
            <a:r>
              <a:rPr lang="es-ES" b="1" dirty="0"/>
              <a:t> </a:t>
            </a:r>
            <a:r>
              <a:rPr lang="es-ES" dirty="0" err="1"/>
              <a:t>through</a:t>
            </a:r>
            <a:r>
              <a:rPr lang="es-ES" dirty="0"/>
              <a:t> a </a:t>
            </a:r>
            <a:r>
              <a:rPr lang="es-ES" dirty="0" err="1"/>
              <a:t>multi-layered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b="1" dirty="0"/>
              <a:t> </a:t>
            </a:r>
          </a:p>
          <a:p>
            <a:endParaRPr lang="es-ES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DCC66D77-1E00-B711-4C00-D9C96458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110859"/>
              </p:ext>
            </p:extLst>
          </p:nvPr>
        </p:nvGraphicFramePr>
        <p:xfrm>
          <a:off x="3837992" y="2413517"/>
          <a:ext cx="4889241" cy="312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6FA5E00-5C93-19DF-F878-1E2283FA3B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7931" y="2081477"/>
            <a:ext cx="1708964" cy="289823"/>
          </a:xfrm>
        </p:spPr>
        <p:txBody>
          <a:bodyPr/>
          <a:lstStyle/>
          <a:p>
            <a:r>
              <a:rPr lang="es-E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79971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AB5424-BBFC-2A88-FF41-57FACC77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6D3D153-9D0E-D815-E440-4D846527CA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BIASED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FE4A7A-7999-2182-0FEB-BE045C5D13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BB4A0-A738-2274-542B-FF5A70D8F0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err="1"/>
              <a:t>INcomplete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84282E-30C1-BF88-6DB1-F59690AA69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Undercoverage</a:t>
            </a:r>
            <a:r>
              <a:rPr lang="es-ES" b="1"/>
              <a:t>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29DAB41-8E39-0AD0-EC5F-4B47F088FB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ERRONEOUS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A15FB7-5E1C-6760-0983-87BCA53D2F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6164FCB-0EDA-5437-6273-CDB6A911E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INCONSISTENT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A701860-4C40-451E-D691-2F7561EA6B1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2641D0E-50C7-076C-8F7B-B7E79ECA0D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DF4B1C-407A-53CC-4584-F20508A73C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5DD4A60-62DC-00D8-D880-337824273A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334B82C-55C0-7555-5DDC-6D6581E1FB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2540EED-619F-6B8A-0800-D616D29C230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E3EF52A-BC57-4D98-F3C0-D653CC3133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D18E010-8E11-EE91-1719-61A70691F0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DB78466-318F-F49E-B806-DDA549AC92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66ED3DDC-BD62-D1F2-9F5A-03DF590FB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8C80EB-78C1-AA68-E811-22F97D86105E}"/>
              </a:ext>
            </a:extLst>
          </p:cNvPr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ECE7E19-FE3E-1637-D3E4-DD3278B6B58B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>
              <a:extLst>
                <a:ext uri="{FF2B5EF4-FFF2-40B4-BE49-F238E27FC236}">
                  <a16:creationId xmlns:a16="http://schemas.microsoft.com/office/drawing/2014/main" id="{B51A354A-A2BA-3A5C-4CED-4CC6CBDE42E2}"/>
                </a:ext>
              </a:extLst>
            </p:cNvPr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>
                <a:extLst>
                  <a:ext uri="{FF2B5EF4-FFF2-40B4-BE49-F238E27FC236}">
                    <a16:creationId xmlns:a16="http://schemas.microsoft.com/office/drawing/2014/main" id="{B9D2CFA5-4809-3677-DFA3-5F28C0B2D13F}"/>
                  </a:ext>
                </a:extLst>
              </p:cNvPr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>
                <a:extLst>
                  <a:ext uri="{FF2B5EF4-FFF2-40B4-BE49-F238E27FC236}">
                    <a16:creationId xmlns:a16="http://schemas.microsoft.com/office/drawing/2014/main" id="{852AFFDE-BE7D-3704-C62E-3695FCB7B8B5}"/>
                  </a:ext>
                </a:extLst>
              </p:cNvPr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>
                <a:extLst>
                  <a:ext uri="{FF2B5EF4-FFF2-40B4-BE49-F238E27FC236}">
                    <a16:creationId xmlns:a16="http://schemas.microsoft.com/office/drawing/2014/main" id="{607B2A9C-7BC2-3B3F-8E28-C7CA87F32ED5}"/>
                  </a:ext>
                </a:extLst>
              </p:cNvPr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>
                <a:extLst>
                  <a:ext uri="{FF2B5EF4-FFF2-40B4-BE49-F238E27FC236}">
                    <a16:creationId xmlns:a16="http://schemas.microsoft.com/office/drawing/2014/main" id="{581D378A-9716-CCAC-70C5-1515E128131C}"/>
                  </a:ext>
                </a:extLst>
              </p:cNvPr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>
                <a:extLst>
                  <a:ext uri="{FF2B5EF4-FFF2-40B4-BE49-F238E27FC236}">
                    <a16:creationId xmlns:a16="http://schemas.microsoft.com/office/drawing/2014/main" id="{1F537B95-31BB-1296-F425-669D3A91ABF8}"/>
                  </a:ext>
                </a:extLst>
              </p:cNvPr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>
                <a:extLst>
                  <a:ext uri="{FF2B5EF4-FFF2-40B4-BE49-F238E27FC236}">
                    <a16:creationId xmlns:a16="http://schemas.microsoft.com/office/drawing/2014/main" id="{4609F014-A786-3803-71C9-353EEE7F0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>
                <a:extLst>
                  <a:ext uri="{FF2B5EF4-FFF2-40B4-BE49-F238E27FC236}">
                    <a16:creationId xmlns:a16="http://schemas.microsoft.com/office/drawing/2014/main" id="{A1CCE782-C37D-7408-D1DC-746EA94D9263}"/>
                  </a:ext>
                </a:extLst>
              </p:cNvPr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5B67CF1-85D4-FB0C-79A3-FA4936A9CC8E}"/>
              </a:ext>
            </a:extLst>
          </p:cNvPr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BFCA384-4FB5-74FB-6070-DB50467954F0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>
              <a:extLst>
                <a:ext uri="{FF2B5EF4-FFF2-40B4-BE49-F238E27FC236}">
                  <a16:creationId xmlns:a16="http://schemas.microsoft.com/office/drawing/2014/main" id="{5362C96C-6A28-94D6-04C4-8A9C506E0382}"/>
                </a:ext>
              </a:extLst>
            </p:cNvPr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>
                <a:extLst>
                  <a:ext uri="{FF2B5EF4-FFF2-40B4-BE49-F238E27FC236}">
                    <a16:creationId xmlns:a16="http://schemas.microsoft.com/office/drawing/2014/main" id="{460B2317-451E-AB43-8A2B-32F9F5947C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EF37BB42-42E0-D7E6-1464-52A6D83A4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FB74D0B-BFFF-24E0-9EB4-F0E2EDDB77EA}"/>
              </a:ext>
            </a:extLst>
          </p:cNvPr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C024D8B-7B2E-34A2-B330-5874271D6F94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DE03CD9C-1B4C-FA68-9D75-29EE85DE8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52AE295-F5AA-BBBB-DF90-78FDE11BB629}"/>
              </a:ext>
            </a:extLst>
          </p:cNvPr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0A7CBCA-1CA6-45B8-F69E-4734F267D94B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>
              <a:extLst>
                <a:ext uri="{FF2B5EF4-FFF2-40B4-BE49-F238E27FC236}">
                  <a16:creationId xmlns:a16="http://schemas.microsoft.com/office/drawing/2014/main" id="{24B597F4-15F2-5AFA-E4A3-D44E914A4CFD}"/>
                </a:ext>
              </a:extLst>
            </p:cNvPr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>
                <a:extLst>
                  <a:ext uri="{FF2B5EF4-FFF2-40B4-BE49-F238E27FC236}">
                    <a16:creationId xmlns:a16="http://schemas.microsoft.com/office/drawing/2014/main" id="{A8480001-3EE6-C122-F043-A472D2445A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>
                <a:extLst>
                  <a:ext uri="{FF2B5EF4-FFF2-40B4-BE49-F238E27FC236}">
                    <a16:creationId xmlns:a16="http://schemas.microsoft.com/office/drawing/2014/main" id="{FD6D0FE4-C6FD-20B5-8D8D-1F03B974DFAB}"/>
                  </a:ext>
                </a:extLst>
              </p:cNvPr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8" name="Marcador de texto 98">
            <a:extLst>
              <a:ext uri="{FF2B5EF4-FFF2-40B4-BE49-F238E27FC236}">
                <a16:creationId xmlns:a16="http://schemas.microsoft.com/office/drawing/2014/main" id="{D96D208D-4AEC-AF31-854A-2493C5D5B348}"/>
              </a:ext>
            </a:extLst>
          </p:cNvPr>
          <p:cNvSpPr txBox="1">
            <a:spLocks/>
          </p:cNvSpPr>
          <p:nvPr/>
        </p:nvSpPr>
        <p:spPr>
          <a:xfrm>
            <a:off x="2351636" y="1199097"/>
            <a:ext cx="4939016" cy="38626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200" kern="1200" spc="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Montserrat SemiBold" panose="00000700000000000000" pitchFamily="2" charset="0"/>
              </a:rPr>
              <a:t>Data Quality and Availability Risks</a:t>
            </a:r>
          </a:p>
        </p:txBody>
      </p:sp>
    </p:spTree>
    <p:extLst>
      <p:ext uri="{BB962C8B-B14F-4D97-AF65-F5344CB8AC3E}">
        <p14:creationId xmlns:p14="http://schemas.microsoft.com/office/powerpoint/2010/main" val="1798127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9883EB-B551-D925-8367-03AF5623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>
            <a:extLst>
              <a:ext uri="{FF2B5EF4-FFF2-40B4-BE49-F238E27FC236}">
                <a16:creationId xmlns:a16="http://schemas.microsoft.com/office/drawing/2014/main" id="{1D5226D0-E1EF-44B2-3D0E-88E2FB27AB7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61967" y="1345144"/>
            <a:ext cx="4939016" cy="369332"/>
          </a:xfrm>
        </p:spPr>
        <p:txBody>
          <a:bodyPr/>
          <a:lstStyle/>
          <a:p>
            <a:pPr algn="r"/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r>
              <a:rPr lang="es-ES" dirty="0"/>
              <a:t> </a:t>
            </a:r>
            <a:r>
              <a:rPr lang="es-ES" dirty="0" err="1"/>
              <a:t>Risks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84FDAB8-92D8-A1B4-CD90-CB2CC9DDE6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692EF1B-78B4-6316-9B4D-986B5A8CD3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DB07D71F-6A17-5EF1-274B-797185E5A645}"/>
              </a:ext>
            </a:extLst>
          </p:cNvPr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18BC7F4E-1354-3CA6-E689-3646663AE2FE}"/>
                </a:ext>
              </a:extLst>
            </p:cNvPr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>
                <a:extLst>
                  <a:ext uri="{FF2B5EF4-FFF2-40B4-BE49-F238E27FC236}">
                    <a16:creationId xmlns:a16="http://schemas.microsoft.com/office/drawing/2014/main" id="{215721DD-0375-1106-0238-DAF3F7D0E8CD}"/>
                  </a:ext>
                </a:extLst>
              </p:cNvPr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>
                  <a:extLst>
                    <a:ext uri="{FF2B5EF4-FFF2-40B4-BE49-F238E27FC236}">
                      <a16:creationId xmlns:a16="http://schemas.microsoft.com/office/drawing/2014/main" id="{AD290D7F-11C3-4AF9-6D06-6269BAC9783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>
                  <a:extLst>
                    <a:ext uri="{FF2B5EF4-FFF2-40B4-BE49-F238E27FC236}">
                      <a16:creationId xmlns:a16="http://schemas.microsoft.com/office/drawing/2014/main" id="{54EB89AC-FAAE-CF69-97FB-31FDC4C0DE00}"/>
                    </a:ext>
                  </a:extLst>
                </p:cNvPr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>
                    <a:extLst>
                      <a:ext uri="{FF2B5EF4-FFF2-40B4-BE49-F238E27FC236}">
                        <a16:creationId xmlns:a16="http://schemas.microsoft.com/office/drawing/2014/main" id="{C5289CE6-CE3E-7765-D0B1-58881DE2FB30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>
                    <a:extLst>
                      <a:ext uri="{FF2B5EF4-FFF2-40B4-BE49-F238E27FC236}">
                        <a16:creationId xmlns:a16="http://schemas.microsoft.com/office/drawing/2014/main" id="{DADEF65A-3449-9FE9-7899-D3424B3E0CF1}"/>
                      </a:ext>
                    </a:extLst>
                  </p:cNvPr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F2F64822-C979-B19C-1132-35CFA247E093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D4634C36-32D9-8113-8FCF-2616078E9F3D}"/>
                  </a:ext>
                </a:extLst>
              </p:cNvPr>
              <p:cNvSpPr/>
              <p:nvPr/>
            </p:nvSpPr>
            <p:spPr>
              <a:xfrm>
                <a:off x="432753" y="2092626"/>
                <a:ext cx="2348569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Biases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and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Accuracy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Limitations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4BA2C4B7-D242-C136-ABFD-F4A7F22636C3}"/>
                </a:ext>
              </a:extLst>
            </p:cNvPr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>
                <a:extLst>
                  <a:ext uri="{FF2B5EF4-FFF2-40B4-BE49-F238E27FC236}">
                    <a16:creationId xmlns:a16="http://schemas.microsoft.com/office/drawing/2014/main" id="{145ACEC7-925F-D526-17C9-800B614A0D47}"/>
                  </a:ext>
                </a:extLst>
              </p:cNvPr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>
                  <a:extLst>
                    <a:ext uri="{FF2B5EF4-FFF2-40B4-BE49-F238E27FC236}">
                      <a16:creationId xmlns:a16="http://schemas.microsoft.com/office/drawing/2014/main" id="{C3E57DB3-EBA1-82A5-19A0-BB4A1E87C69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>
                  <a:extLst>
                    <a:ext uri="{FF2B5EF4-FFF2-40B4-BE49-F238E27FC236}">
                      <a16:creationId xmlns:a16="http://schemas.microsoft.com/office/drawing/2014/main" id="{4CD12A94-B574-C572-284F-8CD4FE4FE1DB}"/>
                    </a:ext>
                  </a:extLst>
                </p:cNvPr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>
                    <a:extLst>
                      <a:ext uri="{FF2B5EF4-FFF2-40B4-BE49-F238E27FC236}">
                        <a16:creationId xmlns:a16="http://schemas.microsoft.com/office/drawing/2014/main" id="{09A69EFC-ECCD-4E03-9BFD-9801FAA79BDE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>
                    <a:extLst>
                      <a:ext uri="{FF2B5EF4-FFF2-40B4-BE49-F238E27FC236}">
                        <a16:creationId xmlns:a16="http://schemas.microsoft.com/office/drawing/2014/main" id="{D05EF12E-3B22-BF55-369C-E89BA5ACA891}"/>
                      </a:ext>
                    </a:extLst>
                  </p:cNvPr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C4D81E1A-B6D0-ED20-B8DE-21DE162C5890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362EEDB4-E439-0217-C1D2-02CCD169D046}"/>
                  </a:ext>
                </a:extLst>
              </p:cNvPr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Virus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Evolution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EBC2E331-9012-26A2-4DED-983768D4F076}"/>
                </a:ext>
              </a:extLst>
            </p:cNvPr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928B70E4-4414-3C16-ED27-C33EA00D2606}"/>
                  </a:ext>
                </a:extLst>
              </p:cNvPr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>
                  <a:extLst>
                    <a:ext uri="{FF2B5EF4-FFF2-40B4-BE49-F238E27FC236}">
                      <a16:creationId xmlns:a16="http://schemas.microsoft.com/office/drawing/2014/main" id="{39103FDB-4765-5FC3-1352-0D9611CA131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>
                  <a:extLst>
                    <a:ext uri="{FF2B5EF4-FFF2-40B4-BE49-F238E27FC236}">
                      <a16:creationId xmlns:a16="http://schemas.microsoft.com/office/drawing/2014/main" id="{71E7127A-1CF8-F937-06E7-02ACC9790129}"/>
                    </a:ext>
                  </a:extLst>
                </p:cNvPr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>
                    <a:extLst>
                      <a:ext uri="{FF2B5EF4-FFF2-40B4-BE49-F238E27FC236}">
                        <a16:creationId xmlns:a16="http://schemas.microsoft.com/office/drawing/2014/main" id="{00B0E0F6-192C-3A91-6A93-97125A67AEDB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>
                    <a:extLst>
                      <a:ext uri="{FF2B5EF4-FFF2-40B4-BE49-F238E27FC236}">
                        <a16:creationId xmlns:a16="http://schemas.microsoft.com/office/drawing/2014/main" id="{BFEEB738-B1E9-31E5-04D9-DB71FA07CF62}"/>
                      </a:ext>
                    </a:extLst>
                  </p:cNvPr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1EA29DF8-F442-383E-5CCB-6CE004EA65D1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>
                <a:extLst>
                  <a:ext uri="{FF2B5EF4-FFF2-40B4-BE49-F238E27FC236}">
                    <a16:creationId xmlns:a16="http://schemas.microsoft.com/office/drawing/2014/main" id="{1CF2F387-E3C0-5F06-9C6C-A82921107522}"/>
                  </a:ext>
                </a:extLst>
              </p:cNvPr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D0680A22-854E-D6CA-7285-23B6EAAA9E84}"/>
                </a:ext>
              </a:extLst>
            </p:cNvPr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>
                <a:extLst>
                  <a:ext uri="{FF2B5EF4-FFF2-40B4-BE49-F238E27FC236}">
                    <a16:creationId xmlns:a16="http://schemas.microsoft.com/office/drawing/2014/main" id="{B12C48FF-F8CE-D5DD-23AC-67F51263FCC4}"/>
                  </a:ext>
                </a:extLst>
              </p:cNvPr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>
                  <a:extLst>
                    <a:ext uri="{FF2B5EF4-FFF2-40B4-BE49-F238E27FC236}">
                      <a16:creationId xmlns:a16="http://schemas.microsoft.com/office/drawing/2014/main" id="{5F4CEF9D-1F6D-A6F0-2E4F-7FA5D89064CF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>
                  <a:extLst>
                    <a:ext uri="{FF2B5EF4-FFF2-40B4-BE49-F238E27FC236}">
                      <a16:creationId xmlns:a16="http://schemas.microsoft.com/office/drawing/2014/main" id="{3B84F825-A87E-DA57-D4F5-4B257E788066}"/>
                    </a:ext>
                  </a:extLst>
                </p:cNvPr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>
                    <a:extLst>
                      <a:ext uri="{FF2B5EF4-FFF2-40B4-BE49-F238E27FC236}">
                        <a16:creationId xmlns:a16="http://schemas.microsoft.com/office/drawing/2014/main" id="{8D36264F-573F-BC2E-ACB7-9A5340C4251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>
                    <a:extLst>
                      <a:ext uri="{FF2B5EF4-FFF2-40B4-BE49-F238E27FC236}">
                        <a16:creationId xmlns:a16="http://schemas.microsoft.com/office/drawing/2014/main" id="{B08F6FA5-9099-388C-2537-434D28AEEFCE}"/>
                      </a:ext>
                    </a:extLst>
                  </p:cNvPr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E47B2867-C138-C456-3A9D-BC93C306071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>
                <a:extLst>
                  <a:ext uri="{FF2B5EF4-FFF2-40B4-BE49-F238E27FC236}">
                    <a16:creationId xmlns:a16="http://schemas.microsoft.com/office/drawing/2014/main" id="{B91E0BD9-893C-66A1-C40B-8F435183D293}"/>
                  </a:ext>
                </a:extLst>
              </p:cNvPr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>
            <a:extLst>
              <a:ext uri="{FF2B5EF4-FFF2-40B4-BE49-F238E27FC236}">
                <a16:creationId xmlns:a16="http://schemas.microsoft.com/office/drawing/2014/main" id="{E3FD4B46-108F-A85D-717E-AD277D7F29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>
            <a:extLst>
              <a:ext uri="{FF2B5EF4-FFF2-40B4-BE49-F238E27FC236}">
                <a16:creationId xmlns:a16="http://schemas.microsoft.com/office/drawing/2014/main" id="{5C16064C-20D8-6E09-AE35-9B16A3063F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>
            <a:extLst>
              <a:ext uri="{FF2B5EF4-FFF2-40B4-BE49-F238E27FC236}">
                <a16:creationId xmlns:a16="http://schemas.microsoft.com/office/drawing/2014/main" id="{66E0F0F1-5C9C-5DF6-F5A5-FFD222589B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>
            <a:extLst>
              <a:ext uri="{FF2B5EF4-FFF2-40B4-BE49-F238E27FC236}">
                <a16:creationId xmlns:a16="http://schemas.microsoft.com/office/drawing/2014/main" id="{764D5671-4DC5-5E80-0853-692F041E54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>
            <a:extLst>
              <a:ext uri="{FF2B5EF4-FFF2-40B4-BE49-F238E27FC236}">
                <a16:creationId xmlns:a16="http://schemas.microsoft.com/office/drawing/2014/main" id="{7B0C0D1E-8CB8-0379-002F-7BA4F0831DD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>
            <a:extLst>
              <a:ext uri="{FF2B5EF4-FFF2-40B4-BE49-F238E27FC236}">
                <a16:creationId xmlns:a16="http://schemas.microsoft.com/office/drawing/2014/main" id="{8A7317EC-602F-F2DD-3C74-300A9564AF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>
            <a:extLst>
              <a:ext uri="{FF2B5EF4-FFF2-40B4-BE49-F238E27FC236}">
                <a16:creationId xmlns:a16="http://schemas.microsoft.com/office/drawing/2014/main" id="{6D59421C-1BDA-331B-B997-C979A210B8C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>
            <a:extLst>
              <a:ext uri="{FF2B5EF4-FFF2-40B4-BE49-F238E27FC236}">
                <a16:creationId xmlns:a16="http://schemas.microsoft.com/office/drawing/2014/main" id="{286CB17D-8E29-C3AC-C87A-382EF72F8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1E5612A3-0516-6E4C-9D3F-03E2DA83E067}"/>
              </a:ext>
            </a:extLst>
          </p:cNvPr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A8CF6A35-DC22-23A7-0E22-BA687201F883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>
              <a:extLst>
                <a:ext uri="{FF2B5EF4-FFF2-40B4-BE49-F238E27FC236}">
                  <a16:creationId xmlns:a16="http://schemas.microsoft.com/office/drawing/2014/main" id="{2C9E50E8-62C4-9636-7D14-04DDAD94038F}"/>
                </a:ext>
              </a:extLst>
            </p:cNvPr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>
                <a:extLst>
                  <a:ext uri="{FF2B5EF4-FFF2-40B4-BE49-F238E27FC236}">
                    <a16:creationId xmlns:a16="http://schemas.microsoft.com/office/drawing/2014/main" id="{58BD2D15-EC53-0C11-901D-6CB7D0E76AD8}"/>
                  </a:ext>
                </a:extLst>
              </p:cNvPr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>
                <a:extLst>
                  <a:ext uri="{FF2B5EF4-FFF2-40B4-BE49-F238E27FC236}">
                    <a16:creationId xmlns:a16="http://schemas.microsoft.com/office/drawing/2014/main" id="{E270316D-411A-99E2-24C5-907D4567CFB2}"/>
                  </a:ext>
                </a:extLst>
              </p:cNvPr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>
                <a:extLst>
                  <a:ext uri="{FF2B5EF4-FFF2-40B4-BE49-F238E27FC236}">
                    <a16:creationId xmlns:a16="http://schemas.microsoft.com/office/drawing/2014/main" id="{E7B51568-F7D6-D5E0-53AD-D0505F270409}"/>
                  </a:ext>
                </a:extLst>
              </p:cNvPr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>
                <a:extLst>
                  <a:ext uri="{FF2B5EF4-FFF2-40B4-BE49-F238E27FC236}">
                    <a16:creationId xmlns:a16="http://schemas.microsoft.com/office/drawing/2014/main" id="{892BE654-11EE-FF1C-68F2-529D36C46D7B}"/>
                  </a:ext>
                </a:extLst>
              </p:cNvPr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>
                <a:extLst>
                  <a:ext uri="{FF2B5EF4-FFF2-40B4-BE49-F238E27FC236}">
                    <a16:creationId xmlns:a16="http://schemas.microsoft.com/office/drawing/2014/main" id="{BFBDFB65-62A1-0B41-BE79-55590BCFF4D4}"/>
                  </a:ext>
                </a:extLst>
              </p:cNvPr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>
                <a:extLst>
                  <a:ext uri="{FF2B5EF4-FFF2-40B4-BE49-F238E27FC236}">
                    <a16:creationId xmlns:a16="http://schemas.microsoft.com/office/drawing/2014/main" id="{EFC050EE-6A81-377A-218A-FF91074C95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>
                <a:extLst>
                  <a:ext uri="{FF2B5EF4-FFF2-40B4-BE49-F238E27FC236}">
                    <a16:creationId xmlns:a16="http://schemas.microsoft.com/office/drawing/2014/main" id="{4D4B52FF-CCF1-26DC-6737-716EE85F2911}"/>
                  </a:ext>
                </a:extLst>
              </p:cNvPr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>
            <a:extLst>
              <a:ext uri="{FF2B5EF4-FFF2-40B4-BE49-F238E27FC236}">
                <a16:creationId xmlns:a16="http://schemas.microsoft.com/office/drawing/2014/main" id="{89394915-B049-6958-0845-A52EE1428E83}"/>
              </a:ext>
            </a:extLst>
          </p:cNvPr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563AB56E-BC09-6959-7A4E-1B95954E156E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>
              <a:extLst>
                <a:ext uri="{FF2B5EF4-FFF2-40B4-BE49-F238E27FC236}">
                  <a16:creationId xmlns:a16="http://schemas.microsoft.com/office/drawing/2014/main" id="{1264E056-ECAE-FFAD-246E-E8B972AB4C54}"/>
                </a:ext>
              </a:extLst>
            </p:cNvPr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>
                <a:extLst>
                  <a:ext uri="{FF2B5EF4-FFF2-40B4-BE49-F238E27FC236}">
                    <a16:creationId xmlns:a16="http://schemas.microsoft.com/office/drawing/2014/main" id="{7D2D8CA9-6212-9B43-0176-5B0C58C17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>
                <a:extLst>
                  <a:ext uri="{FF2B5EF4-FFF2-40B4-BE49-F238E27FC236}">
                    <a16:creationId xmlns:a16="http://schemas.microsoft.com/office/drawing/2014/main" id="{7B081A61-BFCB-0B4F-1FFD-95052A43E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>
            <a:extLst>
              <a:ext uri="{FF2B5EF4-FFF2-40B4-BE49-F238E27FC236}">
                <a16:creationId xmlns:a16="http://schemas.microsoft.com/office/drawing/2014/main" id="{E94F79FB-4E7A-7F87-719B-F689933F8086}"/>
              </a:ext>
            </a:extLst>
          </p:cNvPr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CB8AAF3A-6564-868D-5D28-D401D75DB51C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2706BF76-86EC-5101-8AC7-E98A6B16E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>
            <a:extLst>
              <a:ext uri="{FF2B5EF4-FFF2-40B4-BE49-F238E27FC236}">
                <a16:creationId xmlns:a16="http://schemas.microsoft.com/office/drawing/2014/main" id="{C3CAF274-F26D-5B9D-18BE-E7ADCA4B22C5}"/>
              </a:ext>
            </a:extLst>
          </p:cNvPr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>
              <a:extLst>
                <a:ext uri="{FF2B5EF4-FFF2-40B4-BE49-F238E27FC236}">
                  <a16:creationId xmlns:a16="http://schemas.microsoft.com/office/drawing/2014/main" id="{0B18B81E-F41C-7F84-A18A-5F0927EB7D2D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>
              <a:extLst>
                <a:ext uri="{FF2B5EF4-FFF2-40B4-BE49-F238E27FC236}">
                  <a16:creationId xmlns:a16="http://schemas.microsoft.com/office/drawing/2014/main" id="{5843F92B-E1F5-B387-B1C8-DE4535510B5E}"/>
                </a:ext>
              </a:extLst>
            </p:cNvPr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>
                <a:extLst>
                  <a:ext uri="{FF2B5EF4-FFF2-40B4-BE49-F238E27FC236}">
                    <a16:creationId xmlns:a16="http://schemas.microsoft.com/office/drawing/2014/main" id="{9499C298-9B46-782D-ACFF-C9DCDC1BC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>
                <a:extLst>
                  <a:ext uri="{FF2B5EF4-FFF2-40B4-BE49-F238E27FC236}">
                    <a16:creationId xmlns:a16="http://schemas.microsoft.com/office/drawing/2014/main" id="{E45B5D10-83B7-8885-EE16-85CF32E5A33E}"/>
                  </a:ext>
                </a:extLst>
              </p:cNvPr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915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>
          <a:xfrm>
            <a:off x="2419090" y="1115129"/>
            <a:ext cx="4305819" cy="374461"/>
          </a:xfrm>
        </p:spPr>
        <p:txBody>
          <a:bodyPr>
            <a:noAutofit/>
          </a:bodyPr>
          <a:lstStyle/>
          <a:p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Costs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of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sp>
          <p:nvSpPr>
            <p:cNvPr id="42" name="Elipse 41"/>
            <p:cNvSpPr/>
            <p:nvPr/>
          </p:nvSpPr>
          <p:spPr>
            <a:xfrm rot="16200000">
              <a:off x="1504859" y="2120713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Elipse 37"/>
            <p:cNvSpPr/>
            <p:nvPr/>
          </p:nvSpPr>
          <p:spPr>
            <a:xfrm rot="16200000">
              <a:off x="4851311" y="2074962"/>
              <a:ext cx="590795" cy="590795"/>
            </a:xfrm>
            <a:prstGeom prst="ellipse">
              <a:avLst/>
            </a:prstGeom>
            <a:solidFill>
              <a:srgbClr val="07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/>
            <p:cNvSpPr/>
            <p:nvPr/>
          </p:nvSpPr>
          <p:spPr>
            <a:xfrm rot="16200000">
              <a:off x="6583637" y="2068639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Elipse 31"/>
            <p:cNvSpPr/>
            <p:nvPr/>
          </p:nvSpPr>
          <p:spPr>
            <a:xfrm rot="16200000">
              <a:off x="3219929" y="2120713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pic>
        <p:nvPicPr>
          <p:cNvPr id="3" name="Graphic 2" descr="Medicine with solid fill">
            <a:extLst>
              <a:ext uri="{FF2B5EF4-FFF2-40B4-BE49-F238E27FC236}">
                <a16:creationId xmlns:a16="http://schemas.microsoft.com/office/drawing/2014/main" id="{E7458411-3DE0-1568-131A-C0B24890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818" y="2421139"/>
            <a:ext cx="598750" cy="598750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714F874B-521C-E49A-B44F-FFC4D58D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466" y="2359698"/>
            <a:ext cx="600202" cy="600202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DB63911-EEF5-9396-8530-6F242A4F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517" y="2405122"/>
            <a:ext cx="515326" cy="515326"/>
          </a:xfrm>
          <a:prstGeom prst="rect">
            <a:avLst/>
          </a:prstGeom>
        </p:spPr>
      </p:pic>
      <p:pic>
        <p:nvPicPr>
          <p:cNvPr id="9" name="Graphic 8" descr="Sleep with solid fill">
            <a:extLst>
              <a:ext uri="{FF2B5EF4-FFF2-40B4-BE49-F238E27FC236}">
                <a16:creationId xmlns:a16="http://schemas.microsoft.com/office/drawing/2014/main" id="{02FEEC13-59A0-95F0-4DB5-8F0626314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9825" y="2450590"/>
            <a:ext cx="527602" cy="52760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1335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 err="1">
                <a:solidFill>
                  <a:srgbClr val="7F7F7F"/>
                </a:solidFill>
                <a:latin typeface="Montserrat SemiBold" panose="00000700000000000000" pitchFamily="2" charset="0"/>
              </a:rPr>
              <a:t>Costs</a:t>
            </a:r>
            <a:endParaRPr lang="es-ES" dirty="0">
              <a:solidFill>
                <a:srgbClr val="7F7F7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5598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C900DE05-C325-F035-BDC8-F1F40EF1F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55253"/>
              </p:ext>
            </p:extLst>
          </p:nvPr>
        </p:nvGraphicFramePr>
        <p:xfrm>
          <a:off x="641132" y="2004878"/>
          <a:ext cx="4740166" cy="425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D43A-CE5E-0FDB-06E9-279AB821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09BE35-46CF-68E1-05F5-26FC00B6AA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13144" y="11335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 err="1">
                <a:solidFill>
                  <a:srgbClr val="7F7F7F"/>
                </a:solidFill>
                <a:latin typeface="Montserrat SemiBold" panose="00000700000000000000" pitchFamily="2" charset="0"/>
              </a:rPr>
              <a:t>Costs</a:t>
            </a:r>
            <a:endParaRPr lang="es-ES" dirty="0">
              <a:latin typeface="Montserrat SemiBold" panose="000007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835ADB-0B9D-A66B-333B-B7BA597326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51837" y="15598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4151F3-2DE6-D8DA-C733-1B9BA2C510A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638A17-545F-3AC9-2869-C030557B0948}"/>
              </a:ext>
            </a:extLst>
          </p:cNvPr>
          <p:cNvSpPr/>
          <p:nvPr/>
        </p:nvSpPr>
        <p:spPr>
          <a:xfrm>
            <a:off x="5698275" y="2260317"/>
            <a:ext cx="3225007" cy="357763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C6A4DA4-4F20-1B28-B36D-7D9C52F37471}"/>
              </a:ext>
            </a:extLst>
          </p:cNvPr>
          <p:cNvGraphicFramePr/>
          <p:nvPr/>
        </p:nvGraphicFramePr>
        <p:xfrm>
          <a:off x="641132" y="2004878"/>
          <a:ext cx="4740166" cy="425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0DFCF9BE-D7CA-63CD-428B-80871698C88C}"/>
              </a:ext>
            </a:extLst>
          </p:cNvPr>
          <p:cNvSpPr txBox="1">
            <a:spLocks/>
          </p:cNvSpPr>
          <p:nvPr/>
        </p:nvSpPr>
        <p:spPr>
          <a:xfrm>
            <a:off x="6759820" y="2664581"/>
            <a:ext cx="3119904" cy="14379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Montserrat SemiBold" panose="00000700000000000000" pitchFamily="2" charset="0"/>
              </a:rPr>
              <a:t>ROI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BB9AFD1-B7C4-B0AB-03E7-DD88DFF9C5EF}"/>
              </a:ext>
            </a:extLst>
          </p:cNvPr>
          <p:cNvSpPr txBox="1">
            <a:spLocks/>
          </p:cNvSpPr>
          <p:nvPr/>
        </p:nvSpPr>
        <p:spPr>
          <a:xfrm>
            <a:off x="6020144" y="3438745"/>
            <a:ext cx="2903139" cy="784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Worst</a:t>
            </a:r>
            <a:r>
              <a:rPr lang="es-ES" sz="1800" dirty="0"/>
              <a:t> case: 26.3%</a:t>
            </a:r>
          </a:p>
          <a:p>
            <a:r>
              <a:rPr lang="es-ES" sz="1800" dirty="0" err="1"/>
              <a:t>Projected</a:t>
            </a:r>
            <a:r>
              <a:rPr lang="es-ES" sz="1800" dirty="0"/>
              <a:t> case: 531.5% 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6C351C71-FDD0-7E78-4A5D-7D4069B9D503}"/>
              </a:ext>
            </a:extLst>
          </p:cNvPr>
          <p:cNvSpPr txBox="1">
            <a:spLocks/>
          </p:cNvSpPr>
          <p:nvPr/>
        </p:nvSpPr>
        <p:spPr>
          <a:xfrm>
            <a:off x="5699326" y="4678701"/>
            <a:ext cx="3118854" cy="1159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b="1" dirty="0" err="1"/>
              <a:t>Projected</a:t>
            </a:r>
            <a:r>
              <a:rPr lang="es-ES" sz="1400" b="1" dirty="0"/>
              <a:t> </a:t>
            </a:r>
            <a:r>
              <a:rPr lang="es-ES" sz="1400" b="1" dirty="0" err="1"/>
              <a:t>benefits</a:t>
            </a:r>
            <a:r>
              <a:rPr lang="es-ES" sz="1400" b="1" dirty="0"/>
              <a:t>  </a:t>
            </a:r>
            <a:r>
              <a:rPr lang="es-ES" sz="1400" b="1" dirty="0" err="1"/>
              <a:t>starting</a:t>
            </a:r>
            <a:r>
              <a:rPr lang="es-ES" sz="1400" b="1" dirty="0"/>
              <a:t> </a:t>
            </a:r>
            <a:r>
              <a:rPr lang="es-ES" sz="1400" b="1" dirty="0" err="1"/>
              <a:t>from</a:t>
            </a:r>
            <a:r>
              <a:rPr lang="es-ES" sz="1400" b="1" dirty="0"/>
              <a:t> </a:t>
            </a:r>
            <a:r>
              <a:rPr lang="es-ES" sz="1400" b="1" dirty="0" err="1"/>
              <a:t>the</a:t>
            </a:r>
            <a:r>
              <a:rPr lang="es-ES" sz="1400" b="1" dirty="0"/>
              <a:t> 2nd </a:t>
            </a:r>
            <a:r>
              <a:rPr lang="es-ES" sz="1400" b="1" dirty="0" err="1"/>
              <a:t>patient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226266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2617" y="6634355"/>
            <a:ext cx="6730800" cy="286705"/>
          </a:xfrm>
        </p:spPr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796EB-ABD5-E4BD-01C7-D6AD19264C0E}"/>
              </a:ext>
            </a:extLst>
          </p:cNvPr>
          <p:cNvSpPr/>
          <p:nvPr/>
        </p:nvSpPr>
        <p:spPr>
          <a:xfrm rot="16200000">
            <a:off x="2651343" y="277720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734491B-2DAE-810B-BD9B-15ADC92370E2}"/>
              </a:ext>
            </a:extLst>
          </p:cNvPr>
          <p:cNvSpPr/>
          <p:nvPr/>
        </p:nvSpPr>
        <p:spPr>
          <a:xfrm rot="16200000">
            <a:off x="2671938" y="4721033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564A47D-4203-07BB-0EAA-881C62F5AE11}"/>
              </a:ext>
            </a:extLst>
          </p:cNvPr>
          <p:cNvSpPr/>
          <p:nvPr/>
        </p:nvSpPr>
        <p:spPr>
          <a:xfrm rot="16200000">
            <a:off x="6074606" y="3778083"/>
            <a:ext cx="590795" cy="59079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latin typeface="Montserrat SemiBold" panose="00000700000000000000" pitchFamily="2" charset="0"/>
                <a:sym typeface="+mn-ea"/>
              </a:rPr>
              <a:t>Solving the Problem with Data Science</a:t>
            </a:r>
            <a:endParaRPr lang="en-GB" sz="2400" dirty="0">
              <a:latin typeface="Montserrat SemiBold" panose="00000700000000000000" pitchFamily="2" charset="0"/>
            </a:endParaRPr>
          </a:p>
        </p:txBody>
      </p:sp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842C0201-AD5C-0147-B08A-F5510D4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494" y="2824475"/>
            <a:ext cx="504492" cy="504492"/>
          </a:xfrm>
          <a:prstGeom prst="rect">
            <a:avLst/>
          </a:prstGeom>
        </p:spPr>
      </p:pic>
      <p:pic>
        <p:nvPicPr>
          <p:cNvPr id="14" name="Graphic 13" descr="Doctor female with solid fill">
            <a:extLst>
              <a:ext uri="{FF2B5EF4-FFF2-40B4-BE49-F238E27FC236}">
                <a16:creationId xmlns:a16="http://schemas.microsoft.com/office/drawing/2014/main" id="{D63D11DC-8A24-4987-D5B2-44E3F09F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05" y="4727429"/>
            <a:ext cx="529108" cy="529108"/>
          </a:xfrm>
          <a:prstGeom prst="rect">
            <a:avLst/>
          </a:prstGeom>
        </p:spPr>
      </p:pic>
      <p:pic>
        <p:nvPicPr>
          <p:cNvPr id="16" name="Graphic 15" descr="Siren with solid fill">
            <a:extLst>
              <a:ext uri="{FF2B5EF4-FFF2-40B4-BE49-F238E27FC236}">
                <a16:creationId xmlns:a16="http://schemas.microsoft.com/office/drawing/2014/main" id="{50AC211E-FFD1-574D-F1EE-1C4BDCD3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83" y="3771864"/>
            <a:ext cx="527839" cy="5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1072-6E52-42C8-EF5F-7896E040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B20C20A0-632E-DDBD-9D50-75FD6BA08673}"/>
              </a:ext>
            </a:extLst>
          </p:cNvPr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>
              <a:extLst>
                <a:ext uri="{FF2B5EF4-FFF2-40B4-BE49-F238E27FC236}">
                  <a16:creationId xmlns:a16="http://schemas.microsoft.com/office/drawing/2014/main" id="{78DB1662-B29A-9D3E-2001-B739C548D4B2}"/>
                </a:ext>
              </a:extLst>
            </p:cNvPr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>
                <a:extLst>
                  <a:ext uri="{FF2B5EF4-FFF2-40B4-BE49-F238E27FC236}">
                    <a16:creationId xmlns:a16="http://schemas.microsoft.com/office/drawing/2014/main" id="{437741DF-2427-F653-29C3-DD576AE78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>
                <a:extLst>
                  <a:ext uri="{FF2B5EF4-FFF2-40B4-BE49-F238E27FC236}">
                    <a16:creationId xmlns:a16="http://schemas.microsoft.com/office/drawing/2014/main" id="{5AD2D4B3-C526-ECC7-868B-C6C2632E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>
                <a:extLst>
                  <a:ext uri="{FF2B5EF4-FFF2-40B4-BE49-F238E27FC236}">
                    <a16:creationId xmlns:a16="http://schemas.microsoft.com/office/drawing/2014/main" id="{EE2DAF87-7E3E-381B-723D-CFB04D486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id="{62C92B5A-738C-B0E8-667A-6E1F032E8C4C}"/>
                  </a:ext>
                </a:extLst>
              </p:cNvPr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id="{E05A34B3-0AFF-706E-1863-C141DD7D8765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id="{F71B8E2D-BA83-8624-2F23-DAEF33AA2638}"/>
                  </a:ext>
                </a:extLst>
              </p:cNvPr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id="{F7C857BB-A920-6782-0106-4DDEE8524737}"/>
                  </a:ext>
                </a:extLst>
              </p:cNvPr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>
                <a:extLst>
                  <a:ext uri="{FF2B5EF4-FFF2-40B4-BE49-F238E27FC236}">
                    <a16:creationId xmlns:a16="http://schemas.microsoft.com/office/drawing/2014/main" id="{FD5F4249-4E0E-805D-700D-CB2318018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id="{811FC016-1C25-548C-3F61-007B0919747E}"/>
                  </a:ext>
                </a:extLst>
              </p:cNvPr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id="{5E165042-2C93-C1ED-3EB9-D8C1083D605A}"/>
                  </a:ext>
                </a:extLst>
              </p:cNvPr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id="{C99AE6C0-6E45-FB85-3BE8-A64463D80DBF}"/>
                  </a:ext>
                </a:extLst>
              </p:cNvPr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id="{9CADE436-CD4D-8309-DF8B-E41C942C767B}"/>
                  </a:ext>
                </a:extLst>
              </p:cNvPr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id="{606C17E8-145D-F0FF-6319-EEA99B9A91F3}"/>
                  </a:ext>
                </a:extLst>
              </p:cNvPr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id="{1E397A02-1EF3-BF85-03E8-BFB8FD655644}"/>
                  </a:ext>
                </a:extLst>
              </p:cNvPr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id="{CB88E0CD-CB12-3372-08ED-1B40E13746A9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>
                <a:extLst>
                  <a:ext uri="{FF2B5EF4-FFF2-40B4-BE49-F238E27FC236}">
                    <a16:creationId xmlns:a16="http://schemas.microsoft.com/office/drawing/2014/main" id="{B0871CDB-6ACE-9993-3FDD-B5A85BCED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id="{0C02C576-78CB-FA9B-31E5-7A0A67F103D5}"/>
                  </a:ext>
                </a:extLst>
              </p:cNvPr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id="{92EDF2E0-E4DD-AB55-CBC5-1FC466F53167}"/>
                  </a:ext>
                </a:extLst>
              </p:cNvPr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id="{6ACB6200-7CCC-5D30-59B8-199574BAF9BD}"/>
                  </a:ext>
                </a:extLst>
              </p:cNvPr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>
                <a:extLst>
                  <a:ext uri="{FF2B5EF4-FFF2-40B4-BE49-F238E27FC236}">
                    <a16:creationId xmlns:a16="http://schemas.microsoft.com/office/drawing/2014/main" id="{A88EFD0A-6897-D555-1E82-6E5CD4FE9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>
                <a:extLst>
                  <a:ext uri="{FF2B5EF4-FFF2-40B4-BE49-F238E27FC236}">
                    <a16:creationId xmlns:a16="http://schemas.microsoft.com/office/drawing/2014/main" id="{4ED59929-B13C-9C9D-D2DB-070B9CFE4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>
                <a:extLst>
                  <a:ext uri="{FF2B5EF4-FFF2-40B4-BE49-F238E27FC236}">
                    <a16:creationId xmlns:a16="http://schemas.microsoft.com/office/drawing/2014/main" id="{2C157080-02FF-8B29-CEB3-D0E2D8343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>
                <a:extLst>
                  <a:ext uri="{FF2B5EF4-FFF2-40B4-BE49-F238E27FC236}">
                    <a16:creationId xmlns:a16="http://schemas.microsoft.com/office/drawing/2014/main" id="{8C69FC8F-C6BF-6BD2-7901-1B3AFF374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>
                <a:extLst>
                  <a:ext uri="{FF2B5EF4-FFF2-40B4-BE49-F238E27FC236}">
                    <a16:creationId xmlns:a16="http://schemas.microsoft.com/office/drawing/2014/main" id="{F8D13014-0181-98F0-2B82-A418BEFF1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>
              <a:extLst>
                <a:ext uri="{FF2B5EF4-FFF2-40B4-BE49-F238E27FC236}">
                  <a16:creationId xmlns:a16="http://schemas.microsoft.com/office/drawing/2014/main" id="{313BF693-46BF-3D4D-5608-EB1AD8D7D3D5}"/>
                </a:ext>
              </a:extLst>
            </p:cNvPr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>
                <a:extLst>
                  <a:ext uri="{FF2B5EF4-FFF2-40B4-BE49-F238E27FC236}">
                    <a16:creationId xmlns:a16="http://schemas.microsoft.com/office/drawing/2014/main" id="{8FF84597-AFEA-0BB0-3BA8-244D40728FFF}"/>
                  </a:ext>
                </a:extLst>
              </p:cNvPr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489F1B64-A6E6-2902-C5F8-B34C8B39FC49}"/>
                  </a:ext>
                </a:extLst>
              </p:cNvPr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>
                <a:extLst>
                  <a:ext uri="{FF2B5EF4-FFF2-40B4-BE49-F238E27FC236}">
                    <a16:creationId xmlns:a16="http://schemas.microsoft.com/office/drawing/2014/main" id="{1127403A-55C2-F76B-5BD3-026AF120A442}"/>
                  </a:ext>
                </a:extLst>
              </p:cNvPr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50785B7-D838-798A-D6FD-59407FFAE71E}"/>
                  </a:ext>
                </a:extLst>
              </p:cNvPr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EE2697E1-8A94-E0D7-6A35-BD3F11DC61C2}"/>
                  </a:ext>
                </a:extLst>
              </p:cNvPr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A4BA13B0-3573-1FCE-BB09-41EB9152067E}"/>
                  </a:ext>
                </a:extLst>
              </p:cNvPr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7616821A-498D-184A-67C6-78682CBDA61A}"/>
                  </a:ext>
                </a:extLst>
              </p:cNvPr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8EA0651B-F768-C83C-D4F8-80EE9C8DA179}"/>
                  </a:ext>
                </a:extLst>
              </p:cNvPr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A8DC07C9-530E-594A-9984-9D39569825D8}"/>
                  </a:ext>
                </a:extLst>
              </p:cNvPr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8080A099-2CAB-207F-8AF1-A4E973128B6B}"/>
                  </a:ext>
                </a:extLst>
              </p:cNvPr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64AD85C7-4705-05C6-8F2B-95BC21DD769F}"/>
                  </a:ext>
                </a:extLst>
              </p:cNvPr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D9BCAD47-8C87-F0A6-6867-1F0CC0F95CAD}"/>
                  </a:ext>
                </a:extLst>
              </p:cNvPr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6EEDF53E-73DB-06A7-C686-EC9FB019AAB0}"/>
                  </a:ext>
                </a:extLst>
              </p:cNvPr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C65DAEEA-3699-737E-F722-7C4F58A91543}"/>
                  </a:ext>
                </a:extLst>
              </p:cNvPr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6EC920BE-60DE-A019-ABE9-8CC1D29DBDC4}"/>
                  </a:ext>
                </a:extLst>
              </p:cNvPr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>
                <a:extLst>
                  <a:ext uri="{FF2B5EF4-FFF2-40B4-BE49-F238E27FC236}">
                    <a16:creationId xmlns:a16="http://schemas.microsoft.com/office/drawing/2014/main" id="{1DC1BAF5-4821-C823-95F2-F0B2B5C9B98E}"/>
                  </a:ext>
                </a:extLst>
              </p:cNvPr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>
                <a:extLst>
                  <a:ext uri="{FF2B5EF4-FFF2-40B4-BE49-F238E27FC236}">
                    <a16:creationId xmlns:a16="http://schemas.microsoft.com/office/drawing/2014/main" id="{A083027E-9317-F8B0-8AE7-52475C83CD4F}"/>
                  </a:ext>
                </a:extLst>
              </p:cNvPr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>
                <a:extLst>
                  <a:ext uri="{FF2B5EF4-FFF2-40B4-BE49-F238E27FC236}">
                    <a16:creationId xmlns:a16="http://schemas.microsoft.com/office/drawing/2014/main" id="{74C3B2F1-CA5A-2A1E-5F79-A292ED274D81}"/>
                  </a:ext>
                </a:extLst>
              </p:cNvPr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>
                <a:extLst>
                  <a:ext uri="{FF2B5EF4-FFF2-40B4-BE49-F238E27FC236}">
                    <a16:creationId xmlns:a16="http://schemas.microsoft.com/office/drawing/2014/main" id="{FFE09380-D8B9-E377-59E1-4E5BEBAC3F65}"/>
                  </a:ext>
                </a:extLst>
              </p:cNvPr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>
                <a:extLst>
                  <a:ext uri="{FF2B5EF4-FFF2-40B4-BE49-F238E27FC236}">
                    <a16:creationId xmlns:a16="http://schemas.microsoft.com/office/drawing/2014/main" id="{323CB797-3F7B-BA19-778C-0FDFD0327917}"/>
                  </a:ext>
                </a:extLst>
              </p:cNvPr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>
                <a:extLst>
                  <a:ext uri="{FF2B5EF4-FFF2-40B4-BE49-F238E27FC236}">
                    <a16:creationId xmlns:a16="http://schemas.microsoft.com/office/drawing/2014/main" id="{AF148968-793A-4C87-2496-2975C821E613}"/>
                  </a:ext>
                </a:extLst>
              </p:cNvPr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>
                <a:extLst>
                  <a:ext uri="{FF2B5EF4-FFF2-40B4-BE49-F238E27FC236}">
                    <a16:creationId xmlns:a16="http://schemas.microsoft.com/office/drawing/2014/main" id="{0209E589-1FB7-E978-BDBA-799D65F37A6D}"/>
                  </a:ext>
                </a:extLst>
              </p:cNvPr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>
                <a:extLst>
                  <a:ext uri="{FF2B5EF4-FFF2-40B4-BE49-F238E27FC236}">
                    <a16:creationId xmlns:a16="http://schemas.microsoft.com/office/drawing/2014/main" id="{8C35D9A0-3377-2E5A-7965-F7E6E1A4E066}"/>
                  </a:ext>
                </a:extLst>
              </p:cNvPr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>
                <a:extLst>
                  <a:ext uri="{FF2B5EF4-FFF2-40B4-BE49-F238E27FC236}">
                    <a16:creationId xmlns:a16="http://schemas.microsoft.com/office/drawing/2014/main" id="{003B1A2F-C6D1-8012-CCFD-420C86A913D3}"/>
                  </a:ext>
                </a:extLst>
              </p:cNvPr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>
                <a:extLst>
                  <a:ext uri="{FF2B5EF4-FFF2-40B4-BE49-F238E27FC236}">
                    <a16:creationId xmlns:a16="http://schemas.microsoft.com/office/drawing/2014/main" id="{7F005475-59E1-7B4D-0A3E-4127C809B72A}"/>
                  </a:ext>
                </a:extLst>
              </p:cNvPr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>
                <a:extLst>
                  <a:ext uri="{FF2B5EF4-FFF2-40B4-BE49-F238E27FC236}">
                    <a16:creationId xmlns:a16="http://schemas.microsoft.com/office/drawing/2014/main" id="{96124A18-41A9-71A3-EA81-6720E3C125E9}"/>
                  </a:ext>
                </a:extLst>
              </p:cNvPr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>
                <a:extLst>
                  <a:ext uri="{FF2B5EF4-FFF2-40B4-BE49-F238E27FC236}">
                    <a16:creationId xmlns:a16="http://schemas.microsoft.com/office/drawing/2014/main" id="{CD382289-20C7-1155-86CC-58A96466D198}"/>
                  </a:ext>
                </a:extLst>
              </p:cNvPr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>
                <a:extLst>
                  <a:ext uri="{FF2B5EF4-FFF2-40B4-BE49-F238E27FC236}">
                    <a16:creationId xmlns:a16="http://schemas.microsoft.com/office/drawing/2014/main" id="{BBAC493A-F9CB-4EA7-69B8-C9CACAD59BE5}"/>
                  </a:ext>
                </a:extLst>
              </p:cNvPr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>
                <a:extLst>
                  <a:ext uri="{FF2B5EF4-FFF2-40B4-BE49-F238E27FC236}">
                    <a16:creationId xmlns:a16="http://schemas.microsoft.com/office/drawing/2014/main" id="{00D8CBE9-079B-A5EB-60BD-D1DA924D988D}"/>
                  </a:ext>
                </a:extLst>
              </p:cNvPr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>
                <a:extLst>
                  <a:ext uri="{FF2B5EF4-FFF2-40B4-BE49-F238E27FC236}">
                    <a16:creationId xmlns:a16="http://schemas.microsoft.com/office/drawing/2014/main" id="{8A26D73D-5398-7D6C-55EB-234C37ED0CF4}"/>
                  </a:ext>
                </a:extLst>
              </p:cNvPr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>
                <a:extLst>
                  <a:ext uri="{FF2B5EF4-FFF2-40B4-BE49-F238E27FC236}">
                    <a16:creationId xmlns:a16="http://schemas.microsoft.com/office/drawing/2014/main" id="{E9871562-A1A4-D0B8-43A0-9A9463793C8D}"/>
                  </a:ext>
                </a:extLst>
              </p:cNvPr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>
                <a:extLst>
                  <a:ext uri="{FF2B5EF4-FFF2-40B4-BE49-F238E27FC236}">
                    <a16:creationId xmlns:a16="http://schemas.microsoft.com/office/drawing/2014/main" id="{F7F093A7-8EBE-BABC-B0A3-82B7E8FEED20}"/>
                  </a:ext>
                </a:extLst>
              </p:cNvPr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>
                <a:extLst>
                  <a:ext uri="{FF2B5EF4-FFF2-40B4-BE49-F238E27FC236}">
                    <a16:creationId xmlns:a16="http://schemas.microsoft.com/office/drawing/2014/main" id="{0681A879-BF92-1030-80AF-6A0F7BB057A3}"/>
                  </a:ext>
                </a:extLst>
              </p:cNvPr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>
                <a:extLst>
                  <a:ext uri="{FF2B5EF4-FFF2-40B4-BE49-F238E27FC236}">
                    <a16:creationId xmlns:a16="http://schemas.microsoft.com/office/drawing/2014/main" id="{E13D5F4F-20C4-3C59-D186-103268A20959}"/>
                  </a:ext>
                </a:extLst>
              </p:cNvPr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>
                <a:extLst>
                  <a:ext uri="{FF2B5EF4-FFF2-40B4-BE49-F238E27FC236}">
                    <a16:creationId xmlns:a16="http://schemas.microsoft.com/office/drawing/2014/main" id="{A3046413-F643-E4D7-636F-8BC17D0BE06C}"/>
                  </a:ext>
                </a:extLst>
              </p:cNvPr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>
                <a:extLst>
                  <a:ext uri="{FF2B5EF4-FFF2-40B4-BE49-F238E27FC236}">
                    <a16:creationId xmlns:a16="http://schemas.microsoft.com/office/drawing/2014/main" id="{28D2B2C2-EE8B-DC56-C112-FBBAAB94308B}"/>
                  </a:ext>
                </a:extLst>
              </p:cNvPr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>
                <a:extLst>
                  <a:ext uri="{FF2B5EF4-FFF2-40B4-BE49-F238E27FC236}">
                    <a16:creationId xmlns:a16="http://schemas.microsoft.com/office/drawing/2014/main" id="{FA33F935-4DA5-EA05-4297-A7DFA55798F3}"/>
                  </a:ext>
                </a:extLst>
              </p:cNvPr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>
                <a:extLst>
                  <a:ext uri="{FF2B5EF4-FFF2-40B4-BE49-F238E27FC236}">
                    <a16:creationId xmlns:a16="http://schemas.microsoft.com/office/drawing/2014/main" id="{CED9FD41-6E8C-CCB8-8136-95E302193D24}"/>
                  </a:ext>
                </a:extLst>
              </p:cNvPr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>
                <a:extLst>
                  <a:ext uri="{FF2B5EF4-FFF2-40B4-BE49-F238E27FC236}">
                    <a16:creationId xmlns:a16="http://schemas.microsoft.com/office/drawing/2014/main" id="{90C20D3F-5713-C4FE-A76F-0EAFA389D104}"/>
                  </a:ext>
                </a:extLst>
              </p:cNvPr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>
                <a:extLst>
                  <a:ext uri="{FF2B5EF4-FFF2-40B4-BE49-F238E27FC236}">
                    <a16:creationId xmlns:a16="http://schemas.microsoft.com/office/drawing/2014/main" id="{A2160466-3BEF-2C28-329F-BD0F7A311153}"/>
                  </a:ext>
                </a:extLst>
              </p:cNvPr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>
                <a:extLst>
                  <a:ext uri="{FF2B5EF4-FFF2-40B4-BE49-F238E27FC236}">
                    <a16:creationId xmlns:a16="http://schemas.microsoft.com/office/drawing/2014/main" id="{C30DF756-4A3B-653C-6962-AB57CE943125}"/>
                  </a:ext>
                </a:extLst>
              </p:cNvPr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>
                <a:extLst>
                  <a:ext uri="{FF2B5EF4-FFF2-40B4-BE49-F238E27FC236}">
                    <a16:creationId xmlns:a16="http://schemas.microsoft.com/office/drawing/2014/main" id="{B0E43CFF-7919-6FEA-9C1B-DA470CE7D974}"/>
                  </a:ext>
                </a:extLst>
              </p:cNvPr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>
                <a:extLst>
                  <a:ext uri="{FF2B5EF4-FFF2-40B4-BE49-F238E27FC236}">
                    <a16:creationId xmlns:a16="http://schemas.microsoft.com/office/drawing/2014/main" id="{AFE2559E-31EF-38D1-F0E5-D17EF7599B4C}"/>
                  </a:ext>
                </a:extLst>
              </p:cNvPr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>
                <a:extLst>
                  <a:ext uri="{FF2B5EF4-FFF2-40B4-BE49-F238E27FC236}">
                    <a16:creationId xmlns:a16="http://schemas.microsoft.com/office/drawing/2014/main" id="{B6BE8170-880A-D3BA-6533-A361D1D128DF}"/>
                  </a:ext>
                </a:extLst>
              </p:cNvPr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>
                <a:extLst>
                  <a:ext uri="{FF2B5EF4-FFF2-40B4-BE49-F238E27FC236}">
                    <a16:creationId xmlns:a16="http://schemas.microsoft.com/office/drawing/2014/main" id="{EB4B5109-8700-7ECB-7FA5-7DE79152BC2A}"/>
                  </a:ext>
                </a:extLst>
              </p:cNvPr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>
                <a:extLst>
                  <a:ext uri="{FF2B5EF4-FFF2-40B4-BE49-F238E27FC236}">
                    <a16:creationId xmlns:a16="http://schemas.microsoft.com/office/drawing/2014/main" id="{5DFD3DB5-37B0-643B-AD44-B860BE0ED89E}"/>
                  </a:ext>
                </a:extLst>
              </p:cNvPr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>
            <a:extLst>
              <a:ext uri="{FF2B5EF4-FFF2-40B4-BE49-F238E27FC236}">
                <a16:creationId xmlns:a16="http://schemas.microsoft.com/office/drawing/2014/main" id="{509FE4D2-0B02-4E03-B1BE-CEB745C151A9}"/>
              </a:ext>
            </a:extLst>
          </p:cNvPr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7CDCECD-63B9-F39B-DAC3-CEA5722BCE4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2617" y="6644865"/>
            <a:ext cx="6730800" cy="286705"/>
          </a:xfrm>
        </p:spPr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9EB833C-6EAE-9568-88B7-6BEED8A18F3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458612" y="1040262"/>
            <a:ext cx="4234105" cy="646331"/>
          </a:xfrm>
        </p:spPr>
        <p:txBody>
          <a:bodyPr/>
          <a:lstStyle/>
          <a:p>
            <a:r>
              <a:rPr lang="en-GB" dirty="0">
                <a:solidFill>
                  <a:srgbClr val="7F7F7F"/>
                </a:solidFill>
                <a:latin typeface="Montserrat SemiBold" panose="00000700000000000000" pitchFamily="2" charset="0"/>
              </a:rPr>
              <a:t>Building Trustworthy AI for Healthcare Professionals</a:t>
            </a:r>
            <a:endParaRPr lang="es-ES" dirty="0">
              <a:solidFill>
                <a:srgbClr val="7F7F7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BB19FA0-A56E-5585-3D92-746A5300E9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539337" y="1693651"/>
            <a:ext cx="3923085" cy="286232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Understanding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why’s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how’s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1" name="Marcador de texto 26">
            <a:extLst>
              <a:ext uri="{FF2B5EF4-FFF2-40B4-BE49-F238E27FC236}">
                <a16:creationId xmlns:a16="http://schemas.microsoft.com/office/drawing/2014/main" id="{900E3B2D-529F-EE51-0BA2-28A190469505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941824" y="4619101"/>
            <a:ext cx="1708964" cy="480131"/>
          </a:xfrm>
        </p:spPr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DOCTORS</a:t>
            </a:r>
          </a:p>
        </p:txBody>
      </p:sp>
      <p:sp>
        <p:nvSpPr>
          <p:cNvPr id="142" name="Marcador de texto 27">
            <a:extLst>
              <a:ext uri="{FF2B5EF4-FFF2-40B4-BE49-F238E27FC236}">
                <a16:creationId xmlns:a16="http://schemas.microsoft.com/office/drawing/2014/main" id="{991F0D1F-EAFC-0A2A-45A3-6DB896915BF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842484" cy="1236942"/>
          </a:xfrm>
        </p:spPr>
        <p:txBody>
          <a:bodyPr/>
          <a:lstStyle/>
          <a:p>
            <a:r>
              <a:rPr lang="es-ES" sz="1100" b="1" dirty="0" err="1"/>
              <a:t>Close</a:t>
            </a:r>
            <a:r>
              <a:rPr lang="es-ES" sz="1100" b="1" dirty="0"/>
              <a:t> </a:t>
            </a:r>
            <a:r>
              <a:rPr lang="es-ES" sz="1100" b="1" dirty="0" err="1"/>
              <a:t>collaboration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health</a:t>
            </a:r>
            <a:r>
              <a:rPr lang="es-ES" sz="1100" b="1" dirty="0"/>
              <a:t> </a:t>
            </a:r>
            <a:r>
              <a:rPr lang="es-ES" sz="1100" b="1" dirty="0" err="1"/>
              <a:t>professionals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improve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results</a:t>
            </a:r>
            <a:endParaRPr lang="es-ES" sz="1100" dirty="0"/>
          </a:p>
        </p:txBody>
      </p:sp>
      <p:sp>
        <p:nvSpPr>
          <p:cNvPr id="143" name="Marcador de texto 46">
            <a:extLst>
              <a:ext uri="{FF2B5EF4-FFF2-40B4-BE49-F238E27FC236}">
                <a16:creationId xmlns:a16="http://schemas.microsoft.com/office/drawing/2014/main" id="{ACC47B7F-CD9F-C20E-0CF5-76F94A753F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>
            <a:extLst>
              <a:ext uri="{FF2B5EF4-FFF2-40B4-BE49-F238E27FC236}">
                <a16:creationId xmlns:a16="http://schemas.microsoft.com/office/drawing/2014/main" id="{AC04C984-1624-B59D-38D4-72EAD2F600D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>
            <a:extLst>
              <a:ext uri="{FF2B5EF4-FFF2-40B4-BE49-F238E27FC236}">
                <a16:creationId xmlns:a16="http://schemas.microsoft.com/office/drawing/2014/main" id="{6500CD60-5548-A05F-F4B5-F73CDB87DF3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>
            <a:extLst>
              <a:ext uri="{FF2B5EF4-FFF2-40B4-BE49-F238E27FC236}">
                <a16:creationId xmlns:a16="http://schemas.microsoft.com/office/drawing/2014/main" id="{47B4916B-47EC-353B-3FB4-31740BF9D04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>
            <a:extLst>
              <a:ext uri="{FF2B5EF4-FFF2-40B4-BE49-F238E27FC236}">
                <a16:creationId xmlns:a16="http://schemas.microsoft.com/office/drawing/2014/main" id="{76963EB1-E2AB-9A84-FD37-A7DAD83A70F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>
            <a:extLst>
              <a:ext uri="{FF2B5EF4-FFF2-40B4-BE49-F238E27FC236}">
                <a16:creationId xmlns:a16="http://schemas.microsoft.com/office/drawing/2014/main" id="{CFA042D9-F9B5-D775-CF74-B063A7944DD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>
            <a:extLst>
              <a:ext uri="{FF2B5EF4-FFF2-40B4-BE49-F238E27FC236}">
                <a16:creationId xmlns:a16="http://schemas.microsoft.com/office/drawing/2014/main" id="{02A5C15C-32D1-2718-0797-4412784C050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data</a:t>
            </a:r>
          </a:p>
        </p:txBody>
      </p:sp>
      <p:sp>
        <p:nvSpPr>
          <p:cNvPr id="150" name="Marcador de texto 53">
            <a:extLst>
              <a:ext uri="{FF2B5EF4-FFF2-40B4-BE49-F238E27FC236}">
                <a16:creationId xmlns:a16="http://schemas.microsoft.com/office/drawing/2014/main" id="{5FB69719-79D1-DDE7-6B86-88BB205C4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57937"/>
          </a:xfrm>
        </p:spPr>
        <p:txBody>
          <a:bodyPr/>
          <a:lstStyle/>
          <a:p>
            <a:r>
              <a:rPr lang="es-ES" sz="1100" b="1" dirty="0" err="1"/>
              <a:t>Working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hospitals</a:t>
            </a:r>
            <a:r>
              <a:rPr lang="es-ES" sz="1100" b="1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collect</a:t>
            </a:r>
            <a:r>
              <a:rPr lang="es-ES" sz="1100" dirty="0"/>
              <a:t> </a:t>
            </a:r>
            <a:r>
              <a:rPr lang="es-ES" sz="1100" dirty="0" err="1"/>
              <a:t>high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data</a:t>
            </a:r>
          </a:p>
        </p:txBody>
      </p:sp>
      <p:sp>
        <p:nvSpPr>
          <p:cNvPr id="151" name="Marcador de texto 54">
            <a:extLst>
              <a:ext uri="{FF2B5EF4-FFF2-40B4-BE49-F238E27FC236}">
                <a16:creationId xmlns:a16="http://schemas.microsoft.com/office/drawing/2014/main" id="{E1EFA373-4052-B85D-5C3D-3C528AF4E42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75360" y="3246524"/>
            <a:ext cx="1934123" cy="674031"/>
          </a:xfrm>
        </p:spPr>
        <p:txBody>
          <a:bodyPr/>
          <a:lstStyle/>
          <a:p>
            <a:r>
              <a:rPr lang="es-ES" dirty="0" err="1"/>
              <a:t>Rigurous</a:t>
            </a:r>
            <a:r>
              <a:rPr lang="es-ES" dirty="0"/>
              <a:t> data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52" name="Marcador de texto 55">
            <a:extLst>
              <a:ext uri="{FF2B5EF4-FFF2-40B4-BE49-F238E27FC236}">
                <a16:creationId xmlns:a16="http://schemas.microsoft.com/office/drawing/2014/main" id="{083560F9-AB71-B47F-29B2-5D047C2D17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5361" y="3882495"/>
            <a:ext cx="1708964" cy="657937"/>
          </a:xfrm>
        </p:spPr>
        <p:txBody>
          <a:bodyPr/>
          <a:lstStyle/>
          <a:p>
            <a:r>
              <a:rPr lang="es-ES" sz="1100" b="1" dirty="0" err="1"/>
              <a:t>Analyzing</a:t>
            </a:r>
            <a:r>
              <a:rPr lang="es-ES" sz="1100" b="1" dirty="0"/>
              <a:t> and </a:t>
            </a:r>
            <a:r>
              <a:rPr lang="es-ES" sz="1100" b="1" dirty="0" err="1"/>
              <a:t>cleaning</a:t>
            </a:r>
            <a:r>
              <a:rPr lang="es-ES" sz="1100" dirty="0"/>
              <a:t> </a:t>
            </a:r>
            <a:r>
              <a:rPr lang="es-ES" sz="1100" dirty="0" err="1"/>
              <a:t>all</a:t>
            </a:r>
            <a:r>
              <a:rPr lang="es-ES" sz="1100" dirty="0"/>
              <a:t> data </a:t>
            </a:r>
            <a:r>
              <a:rPr lang="es-ES" sz="1100" dirty="0" err="1"/>
              <a:t>methodically</a:t>
            </a:r>
            <a:endParaRPr lang="es-ES" sz="1100" dirty="0"/>
          </a:p>
        </p:txBody>
      </p:sp>
      <p:sp>
        <p:nvSpPr>
          <p:cNvPr id="153" name="Marcador de texto 56">
            <a:extLst>
              <a:ext uri="{FF2B5EF4-FFF2-40B4-BE49-F238E27FC236}">
                <a16:creationId xmlns:a16="http://schemas.microsoft.com/office/drawing/2014/main" id="{46C3A4E7-EECE-733B-D751-9A2F15DC56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13113" y="4674310"/>
            <a:ext cx="1708964" cy="480131"/>
          </a:xfrm>
        </p:spPr>
        <p:txBody>
          <a:bodyPr/>
          <a:lstStyle/>
          <a:p>
            <a:r>
              <a:rPr lang="es-ES" dirty="0" err="1"/>
              <a:t>Bias</a:t>
            </a:r>
            <a:r>
              <a:rPr lang="es-ES" dirty="0"/>
              <a:t> </a:t>
            </a:r>
            <a:r>
              <a:rPr lang="es-ES" dirty="0" err="1"/>
              <a:t>Mitigation</a:t>
            </a:r>
            <a:endParaRPr lang="es-ES" dirty="0"/>
          </a:p>
        </p:txBody>
      </p:sp>
      <p:sp>
        <p:nvSpPr>
          <p:cNvPr id="154" name="Marcador de texto 57">
            <a:extLst>
              <a:ext uri="{FF2B5EF4-FFF2-40B4-BE49-F238E27FC236}">
                <a16:creationId xmlns:a16="http://schemas.microsoft.com/office/drawing/2014/main" id="{5762D30D-E87C-7176-9CF5-299D1FB7B92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842484" cy="1043940"/>
          </a:xfrm>
        </p:spPr>
        <p:txBody>
          <a:bodyPr/>
          <a:lstStyle/>
          <a:p>
            <a:r>
              <a:rPr lang="es-ES" sz="1100" b="1" dirty="0" err="1"/>
              <a:t>Protecting</a:t>
            </a:r>
            <a:r>
              <a:rPr lang="es-ES" sz="1100" b="1" dirty="0"/>
              <a:t> </a:t>
            </a:r>
            <a:r>
              <a:rPr lang="es-ES" sz="1100" b="1" dirty="0" err="1"/>
              <a:t>minorities</a:t>
            </a:r>
            <a:r>
              <a:rPr lang="es-ES" sz="1100" b="1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</a:t>
            </a:r>
            <a:r>
              <a:rPr lang="es-ES" sz="1100" dirty="0" err="1"/>
              <a:t>finding</a:t>
            </a:r>
            <a:r>
              <a:rPr lang="es-ES" sz="1100" dirty="0"/>
              <a:t> and </a:t>
            </a:r>
            <a:r>
              <a:rPr lang="es-ES" sz="1100" dirty="0" err="1"/>
              <a:t>correcting</a:t>
            </a:r>
            <a:r>
              <a:rPr lang="es-ES" sz="1100" dirty="0"/>
              <a:t> </a:t>
            </a:r>
            <a:r>
              <a:rPr lang="es-ES" sz="1100" dirty="0" err="1"/>
              <a:t>biases</a:t>
            </a:r>
            <a:r>
              <a:rPr lang="es-ES" sz="1100" dirty="0"/>
              <a:t> in </a:t>
            </a:r>
            <a:r>
              <a:rPr lang="es-ES" sz="1100" dirty="0" err="1"/>
              <a:t>the</a:t>
            </a:r>
            <a:r>
              <a:rPr lang="es-ES" sz="1100" dirty="0"/>
              <a:t> data </a:t>
            </a:r>
            <a:r>
              <a:rPr lang="es-ES" sz="1100" dirty="0" err="1"/>
              <a:t>collected</a:t>
            </a:r>
            <a:endParaRPr lang="es-ES" sz="1100" dirty="0"/>
          </a:p>
        </p:txBody>
      </p:sp>
      <p:sp>
        <p:nvSpPr>
          <p:cNvPr id="155" name="Marcador de texto 58">
            <a:extLst>
              <a:ext uri="{FF2B5EF4-FFF2-40B4-BE49-F238E27FC236}">
                <a16:creationId xmlns:a16="http://schemas.microsoft.com/office/drawing/2014/main" id="{5295252D-2D37-0788-3980-D37FFB7E0B1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28900" y="2173782"/>
            <a:ext cx="1708964" cy="480131"/>
          </a:xfrm>
        </p:spPr>
        <p:txBody>
          <a:bodyPr/>
          <a:lstStyle/>
          <a:p>
            <a:r>
              <a:rPr lang="es-ES" dirty="0"/>
              <a:t>Interpretable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56" name="Marcador de texto 59">
            <a:extLst>
              <a:ext uri="{FF2B5EF4-FFF2-40B4-BE49-F238E27FC236}">
                <a16:creationId xmlns:a16="http://schemas.microsoft.com/office/drawing/2014/main" id="{C5E48BEA-A697-8BFB-7EBB-6B9B2781F0B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57937"/>
          </a:xfrm>
        </p:spPr>
        <p:txBody>
          <a:bodyPr/>
          <a:lstStyle/>
          <a:p>
            <a:r>
              <a:rPr lang="es-ES" sz="1100" b="1" dirty="0"/>
              <a:t>No </a:t>
            </a:r>
            <a:r>
              <a:rPr lang="es-ES" sz="1100" b="1" dirty="0" err="1"/>
              <a:t>black</a:t>
            </a:r>
            <a:r>
              <a:rPr lang="es-ES" sz="1100" b="1" dirty="0"/>
              <a:t> box AI.</a:t>
            </a:r>
          </a:p>
          <a:p>
            <a:r>
              <a:rPr lang="es-ES" sz="1100" dirty="0" err="1"/>
              <a:t>Intepretable</a:t>
            </a:r>
            <a:r>
              <a:rPr lang="es-ES" sz="1100" dirty="0"/>
              <a:t> and </a:t>
            </a:r>
            <a:r>
              <a:rPr lang="es-ES" sz="1100" dirty="0" err="1"/>
              <a:t>understandable</a:t>
            </a:r>
            <a:endParaRPr lang="es-ES" sz="1100" dirty="0"/>
          </a:p>
        </p:txBody>
      </p:sp>
      <p:sp>
        <p:nvSpPr>
          <p:cNvPr id="157" name="Marcador de texto 60">
            <a:extLst>
              <a:ext uri="{FF2B5EF4-FFF2-40B4-BE49-F238E27FC236}">
                <a16:creationId xmlns:a16="http://schemas.microsoft.com/office/drawing/2014/main" id="{29AE65E0-AD13-6639-8091-7B7C5F3A387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954748" y="3382451"/>
            <a:ext cx="1708964" cy="480131"/>
          </a:xfrm>
        </p:spPr>
        <p:txBody>
          <a:bodyPr/>
          <a:lstStyle/>
          <a:p>
            <a:r>
              <a:rPr lang="es-ES" dirty="0" err="1"/>
              <a:t>Transparent</a:t>
            </a:r>
            <a:r>
              <a:rPr lang="es-ES" dirty="0"/>
              <a:t> </a:t>
            </a:r>
            <a:r>
              <a:rPr lang="es-ES" dirty="0" err="1"/>
              <a:t>Decisions</a:t>
            </a:r>
            <a:endParaRPr lang="es-ES" dirty="0"/>
          </a:p>
        </p:txBody>
      </p:sp>
      <p:sp>
        <p:nvSpPr>
          <p:cNvPr id="158" name="Marcador de texto 27">
            <a:extLst>
              <a:ext uri="{FF2B5EF4-FFF2-40B4-BE49-F238E27FC236}">
                <a16:creationId xmlns:a16="http://schemas.microsoft.com/office/drawing/2014/main" id="{1AE306E3-A238-481B-3693-6E428451D43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464935"/>
          </a:xfrm>
        </p:spPr>
        <p:txBody>
          <a:bodyPr/>
          <a:lstStyle/>
          <a:p>
            <a:r>
              <a:rPr lang="es-ES" sz="1100" b="1" dirty="0" err="1"/>
              <a:t>Providing</a:t>
            </a:r>
            <a:r>
              <a:rPr lang="es-ES" sz="1100" b="1" dirty="0"/>
              <a:t> </a:t>
            </a:r>
            <a:r>
              <a:rPr lang="es-ES" sz="1100" b="1" dirty="0" err="1"/>
              <a:t>reports</a:t>
            </a:r>
            <a:r>
              <a:rPr lang="es-ES" sz="1100" b="1" dirty="0"/>
              <a:t> </a:t>
            </a:r>
            <a:r>
              <a:rPr lang="es-ES" sz="1100" b="1" dirty="0" err="1"/>
              <a:t>on</a:t>
            </a:r>
            <a:r>
              <a:rPr lang="es-ES" sz="1100" b="1" dirty="0"/>
              <a:t> </a:t>
            </a:r>
            <a:r>
              <a:rPr lang="es-ES" sz="1100" b="1" dirty="0" err="1"/>
              <a:t>all</a:t>
            </a:r>
            <a:r>
              <a:rPr lang="es-ES" sz="1100" b="1" dirty="0"/>
              <a:t> </a:t>
            </a:r>
            <a:r>
              <a:rPr lang="es-ES" sz="1100" b="1" dirty="0" err="1"/>
              <a:t>decisions</a:t>
            </a:r>
            <a:endParaRPr lang="es-ES" sz="1100" dirty="0"/>
          </a:p>
        </p:txBody>
      </p:sp>
      <p:pic>
        <p:nvPicPr>
          <p:cNvPr id="3" name="Gráfico 2" descr="Mano abierta con planta con relleno sólido">
            <a:extLst>
              <a:ext uri="{FF2B5EF4-FFF2-40B4-BE49-F238E27FC236}">
                <a16:creationId xmlns:a16="http://schemas.microsoft.com/office/drawing/2014/main" id="{8CBFCDB2-6452-8866-5423-2F7467F56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3208" y="3402347"/>
            <a:ext cx="852167" cy="8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0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297</TotalTime>
  <Words>2818</Words>
  <Application>Microsoft Office PowerPoint</Application>
  <PresentationFormat>Presentación en pantalla (4:3)</PresentationFormat>
  <Paragraphs>847</Paragraphs>
  <Slides>53</Slides>
  <Notes>2</Notes>
  <HiddenSlides>28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Montserrat</vt:lpstr>
      <vt:lpstr>Wingdings</vt:lpstr>
      <vt:lpstr>Montserrat light</vt:lpstr>
      <vt:lpstr>Montserrat SemiBold</vt:lpstr>
      <vt:lpstr>Montserrat Medium</vt:lpstr>
      <vt:lpstr>Arial</vt:lpstr>
      <vt:lpstr>Montserrat light</vt:lpstr>
      <vt:lpstr>UPM_1_9_23 plantilla</vt:lpstr>
      <vt:lpstr>Prediction of the severity of COVID-19 cases among diabetes patients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148</cp:revision>
  <dcterms:created xsi:type="dcterms:W3CDTF">2024-11-03T19:26:43Z</dcterms:created>
  <dcterms:modified xsi:type="dcterms:W3CDTF">2024-11-04T15:46:06Z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